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4" r:id="rId4"/>
    <p:sldId id="258" r:id="rId5"/>
    <p:sldId id="276" r:id="rId6"/>
    <p:sldId id="259" r:id="rId7"/>
    <p:sldId id="272" r:id="rId8"/>
    <p:sldId id="261" r:id="rId9"/>
    <p:sldId id="275" r:id="rId10"/>
    <p:sldId id="262" r:id="rId11"/>
    <p:sldId id="277" r:id="rId12"/>
    <p:sldId id="278" r:id="rId13"/>
    <p:sldId id="287" r:id="rId14"/>
    <p:sldId id="288" r:id="rId15"/>
    <p:sldId id="260" r:id="rId16"/>
    <p:sldId id="271" r:id="rId17"/>
    <p:sldId id="263" r:id="rId18"/>
    <p:sldId id="266" r:id="rId19"/>
    <p:sldId id="269" r:id="rId20"/>
    <p:sldId id="267" r:id="rId21"/>
    <p:sldId id="273" r:id="rId22"/>
    <p:sldId id="283" r:id="rId23"/>
    <p:sldId id="279" r:id="rId24"/>
    <p:sldId id="282" r:id="rId25"/>
    <p:sldId id="280" r:id="rId26"/>
    <p:sldId id="281" r:id="rId27"/>
    <p:sldId id="264" r:id="rId28"/>
    <p:sldId id="268" r:id="rId29"/>
    <p:sldId id="270" r:id="rId30"/>
    <p:sldId id="265" r:id="rId31"/>
    <p:sldId id="28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2" autoAdjust="0"/>
    <p:restoredTop sz="94660"/>
  </p:normalViewPr>
  <p:slideViewPr>
    <p:cSldViewPr snapToGrid="0">
      <p:cViewPr varScale="1">
        <p:scale>
          <a:sx n="105" d="100"/>
          <a:sy n="105" d="100"/>
        </p:scale>
        <p:origin x="7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209E285-A195-41F3-B9C8-3421ECF2D037}"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E6E0E8-E7AA-49A5-8C6D-BE7A4D064C30}" type="slidenum">
              <a:rPr lang="en-US" smtClean="0"/>
              <a:t>‹#›</a:t>
            </a:fld>
            <a:endParaRPr lang="en-US"/>
          </a:p>
        </p:txBody>
      </p:sp>
    </p:spTree>
    <p:extLst>
      <p:ext uri="{BB962C8B-B14F-4D97-AF65-F5344CB8AC3E}">
        <p14:creationId xmlns:p14="http://schemas.microsoft.com/office/powerpoint/2010/main" val="1597308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09E285-A195-41F3-B9C8-3421ECF2D037}"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E6E0E8-E7AA-49A5-8C6D-BE7A4D064C30}" type="slidenum">
              <a:rPr lang="en-US" smtClean="0"/>
              <a:t>‹#›</a:t>
            </a:fld>
            <a:endParaRPr lang="en-US"/>
          </a:p>
        </p:txBody>
      </p:sp>
    </p:spTree>
    <p:extLst>
      <p:ext uri="{BB962C8B-B14F-4D97-AF65-F5344CB8AC3E}">
        <p14:creationId xmlns:p14="http://schemas.microsoft.com/office/powerpoint/2010/main" val="2911159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09E285-A195-41F3-B9C8-3421ECF2D037}"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E6E0E8-E7AA-49A5-8C6D-BE7A4D064C30}" type="slidenum">
              <a:rPr lang="en-US" smtClean="0"/>
              <a:t>‹#›</a:t>
            </a:fld>
            <a:endParaRPr lang="en-US"/>
          </a:p>
        </p:txBody>
      </p:sp>
    </p:spTree>
    <p:extLst>
      <p:ext uri="{BB962C8B-B14F-4D97-AF65-F5344CB8AC3E}">
        <p14:creationId xmlns:p14="http://schemas.microsoft.com/office/powerpoint/2010/main" val="3911898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09E285-A195-41F3-B9C8-3421ECF2D037}"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E6E0E8-E7AA-49A5-8C6D-BE7A4D064C30}" type="slidenum">
              <a:rPr lang="en-US" smtClean="0"/>
              <a:t>‹#›</a:t>
            </a:fld>
            <a:endParaRPr lang="en-US"/>
          </a:p>
        </p:txBody>
      </p:sp>
    </p:spTree>
    <p:extLst>
      <p:ext uri="{BB962C8B-B14F-4D97-AF65-F5344CB8AC3E}">
        <p14:creationId xmlns:p14="http://schemas.microsoft.com/office/powerpoint/2010/main" val="1344590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09E285-A195-41F3-B9C8-3421ECF2D037}"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E6E0E8-E7AA-49A5-8C6D-BE7A4D064C30}" type="slidenum">
              <a:rPr lang="en-US" smtClean="0"/>
              <a:t>‹#›</a:t>
            </a:fld>
            <a:endParaRPr lang="en-US"/>
          </a:p>
        </p:txBody>
      </p:sp>
    </p:spTree>
    <p:extLst>
      <p:ext uri="{BB962C8B-B14F-4D97-AF65-F5344CB8AC3E}">
        <p14:creationId xmlns:p14="http://schemas.microsoft.com/office/powerpoint/2010/main" val="5823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09E285-A195-41F3-B9C8-3421ECF2D037}"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E6E0E8-E7AA-49A5-8C6D-BE7A4D064C30}" type="slidenum">
              <a:rPr lang="en-US" smtClean="0"/>
              <a:t>‹#›</a:t>
            </a:fld>
            <a:endParaRPr lang="en-US"/>
          </a:p>
        </p:txBody>
      </p:sp>
    </p:spTree>
    <p:extLst>
      <p:ext uri="{BB962C8B-B14F-4D97-AF65-F5344CB8AC3E}">
        <p14:creationId xmlns:p14="http://schemas.microsoft.com/office/powerpoint/2010/main" val="3985555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09E285-A195-41F3-B9C8-3421ECF2D037}" type="datetimeFigureOut">
              <a:rPr lang="en-US" smtClean="0"/>
              <a:t>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E6E0E8-E7AA-49A5-8C6D-BE7A4D064C30}" type="slidenum">
              <a:rPr lang="en-US" smtClean="0"/>
              <a:t>‹#›</a:t>
            </a:fld>
            <a:endParaRPr lang="en-US"/>
          </a:p>
        </p:txBody>
      </p:sp>
    </p:spTree>
    <p:extLst>
      <p:ext uri="{BB962C8B-B14F-4D97-AF65-F5344CB8AC3E}">
        <p14:creationId xmlns:p14="http://schemas.microsoft.com/office/powerpoint/2010/main" val="10478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09E285-A195-41F3-B9C8-3421ECF2D037}" type="datetimeFigureOut">
              <a:rPr lang="en-US" smtClean="0"/>
              <a:t>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E6E0E8-E7AA-49A5-8C6D-BE7A4D064C30}" type="slidenum">
              <a:rPr lang="en-US" smtClean="0"/>
              <a:t>‹#›</a:t>
            </a:fld>
            <a:endParaRPr lang="en-US"/>
          </a:p>
        </p:txBody>
      </p:sp>
    </p:spTree>
    <p:extLst>
      <p:ext uri="{BB962C8B-B14F-4D97-AF65-F5344CB8AC3E}">
        <p14:creationId xmlns:p14="http://schemas.microsoft.com/office/powerpoint/2010/main" val="1608172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09E285-A195-41F3-B9C8-3421ECF2D037}" type="datetimeFigureOut">
              <a:rPr lang="en-US" smtClean="0"/>
              <a:t>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E6E0E8-E7AA-49A5-8C6D-BE7A4D064C30}" type="slidenum">
              <a:rPr lang="en-US" smtClean="0"/>
              <a:t>‹#›</a:t>
            </a:fld>
            <a:endParaRPr lang="en-US"/>
          </a:p>
        </p:txBody>
      </p:sp>
    </p:spTree>
    <p:extLst>
      <p:ext uri="{BB962C8B-B14F-4D97-AF65-F5344CB8AC3E}">
        <p14:creationId xmlns:p14="http://schemas.microsoft.com/office/powerpoint/2010/main" val="1996564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209E285-A195-41F3-B9C8-3421ECF2D037}"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E6E0E8-E7AA-49A5-8C6D-BE7A4D064C30}" type="slidenum">
              <a:rPr lang="en-US" smtClean="0"/>
              <a:t>‹#›</a:t>
            </a:fld>
            <a:endParaRPr lang="en-US"/>
          </a:p>
        </p:txBody>
      </p:sp>
    </p:spTree>
    <p:extLst>
      <p:ext uri="{BB962C8B-B14F-4D97-AF65-F5344CB8AC3E}">
        <p14:creationId xmlns:p14="http://schemas.microsoft.com/office/powerpoint/2010/main" val="127961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209E285-A195-41F3-B9C8-3421ECF2D037}"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E6E0E8-E7AA-49A5-8C6D-BE7A4D064C30}" type="slidenum">
              <a:rPr lang="en-US" smtClean="0"/>
              <a:t>‹#›</a:t>
            </a:fld>
            <a:endParaRPr lang="en-US"/>
          </a:p>
        </p:txBody>
      </p:sp>
    </p:spTree>
    <p:extLst>
      <p:ext uri="{BB962C8B-B14F-4D97-AF65-F5344CB8AC3E}">
        <p14:creationId xmlns:p14="http://schemas.microsoft.com/office/powerpoint/2010/main" val="680500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09E285-A195-41F3-B9C8-3421ECF2D037}" type="datetimeFigureOut">
              <a:rPr lang="en-US" smtClean="0"/>
              <a:t>1/15/2024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E6E0E8-E7AA-49A5-8C6D-BE7A4D064C30}" type="slidenum">
              <a:rPr lang="en-US" smtClean="0"/>
              <a:t>‹#›</a:t>
            </a:fld>
            <a:endParaRPr lang="en-US"/>
          </a:p>
        </p:txBody>
      </p:sp>
    </p:spTree>
    <p:extLst>
      <p:ext uri="{BB962C8B-B14F-4D97-AF65-F5344CB8AC3E}">
        <p14:creationId xmlns:p14="http://schemas.microsoft.com/office/powerpoint/2010/main" val="219043952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190" r="-102"/>
          <a:stretch/>
        </p:blipFill>
        <p:spPr>
          <a:xfrm>
            <a:off x="1018648" y="371819"/>
            <a:ext cx="10730428" cy="6114362"/>
          </a:xfrm>
          <a:prstGeom prst="rect">
            <a:avLst/>
          </a:prstGeom>
        </p:spPr>
      </p:pic>
      <p:sp>
        <p:nvSpPr>
          <p:cNvPr id="10" name="Freeform 9"/>
          <p:cNvSpPr/>
          <p:nvPr/>
        </p:nvSpPr>
        <p:spPr>
          <a:xfrm>
            <a:off x="0" y="0"/>
            <a:ext cx="12192000" cy="6858000"/>
          </a:xfrm>
          <a:custGeom>
            <a:avLst/>
            <a:gdLst/>
            <a:ahLst/>
            <a:cxnLst/>
            <a:rect l="l" t="t" r="r" b="b"/>
            <a:pathLst>
              <a:path w="12192000" h="6858000">
                <a:moveTo>
                  <a:pt x="6977740" y="4686464"/>
                </a:moveTo>
                <a:lnTo>
                  <a:pt x="6977740" y="4696137"/>
                </a:lnTo>
                <a:cubicBezTo>
                  <a:pt x="6977740" y="4703678"/>
                  <a:pt x="6976524" y="4709805"/>
                  <a:pt x="6974094" y="4714518"/>
                </a:cubicBezTo>
                <a:cubicBezTo>
                  <a:pt x="6971662" y="4719231"/>
                  <a:pt x="6967545" y="4723224"/>
                  <a:pt x="6961741" y="4726498"/>
                </a:cubicBezTo>
                <a:cubicBezTo>
                  <a:pt x="6955937" y="4729773"/>
                  <a:pt x="6949661" y="4731410"/>
                  <a:pt x="6942914" y="4731410"/>
                </a:cubicBezTo>
                <a:cubicBezTo>
                  <a:pt x="6936464" y="4731410"/>
                  <a:pt x="6931578" y="4729897"/>
                  <a:pt x="6928254" y="4726870"/>
                </a:cubicBezTo>
                <a:cubicBezTo>
                  <a:pt x="6924930" y="4723844"/>
                  <a:pt x="6923269" y="4719950"/>
                  <a:pt x="6923269" y="4715187"/>
                </a:cubicBezTo>
                <a:cubicBezTo>
                  <a:pt x="6923269" y="4711020"/>
                  <a:pt x="6924955" y="4707300"/>
                  <a:pt x="6928329" y="4704025"/>
                </a:cubicBezTo>
                <a:cubicBezTo>
                  <a:pt x="6931603" y="4700851"/>
                  <a:pt x="6939392" y="4697626"/>
                  <a:pt x="6951695" y="4694352"/>
                </a:cubicBezTo>
                <a:cubicBezTo>
                  <a:pt x="6960723" y="4692070"/>
                  <a:pt x="6969405" y="4689440"/>
                  <a:pt x="6977740" y="4686464"/>
                </a:cubicBezTo>
                <a:close/>
                <a:moveTo>
                  <a:pt x="6434815" y="4686464"/>
                </a:moveTo>
                <a:lnTo>
                  <a:pt x="6434815" y="4696137"/>
                </a:lnTo>
                <a:cubicBezTo>
                  <a:pt x="6434815" y="4703678"/>
                  <a:pt x="6433599" y="4709805"/>
                  <a:pt x="6431169" y="4714518"/>
                </a:cubicBezTo>
                <a:cubicBezTo>
                  <a:pt x="6428737" y="4719231"/>
                  <a:pt x="6424620" y="4723224"/>
                  <a:pt x="6418816" y="4726498"/>
                </a:cubicBezTo>
                <a:cubicBezTo>
                  <a:pt x="6413012" y="4729773"/>
                  <a:pt x="6406736" y="4731410"/>
                  <a:pt x="6399989" y="4731410"/>
                </a:cubicBezTo>
                <a:cubicBezTo>
                  <a:pt x="6393539" y="4731410"/>
                  <a:pt x="6388653" y="4729897"/>
                  <a:pt x="6385329" y="4726870"/>
                </a:cubicBezTo>
                <a:cubicBezTo>
                  <a:pt x="6382005" y="4723844"/>
                  <a:pt x="6380344" y="4719950"/>
                  <a:pt x="6380344" y="4715187"/>
                </a:cubicBezTo>
                <a:cubicBezTo>
                  <a:pt x="6380344" y="4711020"/>
                  <a:pt x="6382030" y="4707300"/>
                  <a:pt x="6385404" y="4704025"/>
                </a:cubicBezTo>
                <a:cubicBezTo>
                  <a:pt x="6388678" y="4700851"/>
                  <a:pt x="6396467" y="4697626"/>
                  <a:pt x="6408770" y="4694352"/>
                </a:cubicBezTo>
                <a:cubicBezTo>
                  <a:pt x="6417798" y="4692070"/>
                  <a:pt x="6426480" y="4689440"/>
                  <a:pt x="6434815" y="4686464"/>
                </a:cubicBezTo>
                <a:close/>
                <a:moveTo>
                  <a:pt x="5910940" y="4686464"/>
                </a:moveTo>
                <a:lnTo>
                  <a:pt x="5910940" y="4696137"/>
                </a:lnTo>
                <a:cubicBezTo>
                  <a:pt x="5910940" y="4703678"/>
                  <a:pt x="5909724" y="4709805"/>
                  <a:pt x="5907294" y="4714518"/>
                </a:cubicBezTo>
                <a:cubicBezTo>
                  <a:pt x="5904862" y="4719231"/>
                  <a:pt x="5900745" y="4723224"/>
                  <a:pt x="5894941" y="4726498"/>
                </a:cubicBezTo>
                <a:cubicBezTo>
                  <a:pt x="5889137" y="4729773"/>
                  <a:pt x="5882861" y="4731410"/>
                  <a:pt x="5876115" y="4731410"/>
                </a:cubicBezTo>
                <a:cubicBezTo>
                  <a:pt x="5869665" y="4731410"/>
                  <a:pt x="5864778" y="4729897"/>
                  <a:pt x="5861454" y="4726870"/>
                </a:cubicBezTo>
                <a:cubicBezTo>
                  <a:pt x="5858131" y="4723844"/>
                  <a:pt x="5856469" y="4719950"/>
                  <a:pt x="5856469" y="4715187"/>
                </a:cubicBezTo>
                <a:cubicBezTo>
                  <a:pt x="5856469" y="4711020"/>
                  <a:pt x="5858155" y="4707300"/>
                  <a:pt x="5861529" y="4704025"/>
                </a:cubicBezTo>
                <a:cubicBezTo>
                  <a:pt x="5864803" y="4700851"/>
                  <a:pt x="5872592" y="4697626"/>
                  <a:pt x="5884895" y="4694352"/>
                </a:cubicBezTo>
                <a:cubicBezTo>
                  <a:pt x="5893923" y="4692070"/>
                  <a:pt x="5902605" y="4689440"/>
                  <a:pt x="5910940" y="4686464"/>
                </a:cubicBezTo>
                <a:close/>
                <a:moveTo>
                  <a:pt x="5681001" y="4645089"/>
                </a:moveTo>
                <a:cubicBezTo>
                  <a:pt x="5689037" y="4645089"/>
                  <a:pt x="5695684" y="4648140"/>
                  <a:pt x="5700944" y="4654242"/>
                </a:cubicBezTo>
                <a:cubicBezTo>
                  <a:pt x="5706202" y="4660344"/>
                  <a:pt x="5708831" y="4669597"/>
                  <a:pt x="5708831" y="4681999"/>
                </a:cubicBezTo>
                <a:cubicBezTo>
                  <a:pt x="5708831" y="4695691"/>
                  <a:pt x="5706252" y="4705563"/>
                  <a:pt x="5701092" y="4711616"/>
                </a:cubicBezTo>
                <a:cubicBezTo>
                  <a:pt x="5695933" y="4717668"/>
                  <a:pt x="5689484" y="4720694"/>
                  <a:pt x="5681745" y="4720694"/>
                </a:cubicBezTo>
                <a:cubicBezTo>
                  <a:pt x="5674501" y="4720694"/>
                  <a:pt x="5668424" y="4717693"/>
                  <a:pt x="5663513" y="4711690"/>
                </a:cubicBezTo>
                <a:cubicBezTo>
                  <a:pt x="5658602" y="4705687"/>
                  <a:pt x="5656146" y="4696237"/>
                  <a:pt x="5656146" y="4683338"/>
                </a:cubicBezTo>
                <a:cubicBezTo>
                  <a:pt x="5656146" y="4669547"/>
                  <a:pt x="5658527" y="4659724"/>
                  <a:pt x="5663290" y="4653870"/>
                </a:cubicBezTo>
                <a:cubicBezTo>
                  <a:pt x="5668052" y="4648017"/>
                  <a:pt x="5673956" y="4645089"/>
                  <a:pt x="5681001" y="4645089"/>
                </a:cubicBezTo>
                <a:close/>
                <a:moveTo>
                  <a:pt x="5402543" y="4603418"/>
                </a:moveTo>
                <a:lnTo>
                  <a:pt x="5402543" y="4704025"/>
                </a:lnTo>
                <a:cubicBezTo>
                  <a:pt x="5402543" y="4724762"/>
                  <a:pt x="5407280" y="4740116"/>
                  <a:pt x="5416756" y="4750088"/>
                </a:cubicBezTo>
                <a:cubicBezTo>
                  <a:pt x="5426231" y="4760059"/>
                  <a:pt x="5439303" y="4765045"/>
                  <a:pt x="5455972" y="4765045"/>
                </a:cubicBezTo>
                <a:cubicBezTo>
                  <a:pt x="5468474" y="4765045"/>
                  <a:pt x="5479016" y="4762812"/>
                  <a:pt x="5487598" y="4758348"/>
                </a:cubicBezTo>
                <a:cubicBezTo>
                  <a:pt x="5496181" y="4753883"/>
                  <a:pt x="5504688" y="4746392"/>
                  <a:pt x="5513122" y="4735875"/>
                </a:cubicBezTo>
                <a:lnTo>
                  <a:pt x="5513122" y="4761473"/>
                </a:lnTo>
                <a:lnTo>
                  <a:pt x="5569677" y="4761473"/>
                </a:lnTo>
                <a:lnTo>
                  <a:pt x="5569677" y="4603418"/>
                </a:lnTo>
                <a:lnTo>
                  <a:pt x="5509104" y="4603418"/>
                </a:lnTo>
                <a:lnTo>
                  <a:pt x="5509104" y="4679469"/>
                </a:lnTo>
                <a:cubicBezTo>
                  <a:pt x="5509104" y="4693856"/>
                  <a:pt x="5506797" y="4703827"/>
                  <a:pt x="5502183" y="4709383"/>
                </a:cubicBezTo>
                <a:cubicBezTo>
                  <a:pt x="5497570" y="4714940"/>
                  <a:pt x="5491641" y="4717718"/>
                  <a:pt x="5484398" y="4717718"/>
                </a:cubicBezTo>
                <a:cubicBezTo>
                  <a:pt x="5477751" y="4717718"/>
                  <a:pt x="5472591" y="4715634"/>
                  <a:pt x="5468920" y="4711467"/>
                </a:cubicBezTo>
                <a:cubicBezTo>
                  <a:pt x="5465250" y="4707300"/>
                  <a:pt x="5463414" y="4700255"/>
                  <a:pt x="5463414" y="4690333"/>
                </a:cubicBezTo>
                <a:lnTo>
                  <a:pt x="5463414" y="4603418"/>
                </a:lnTo>
                <a:close/>
                <a:moveTo>
                  <a:pt x="6949016" y="4599846"/>
                </a:moveTo>
                <a:cubicBezTo>
                  <a:pt x="6937705" y="4599846"/>
                  <a:pt x="6927188" y="4600689"/>
                  <a:pt x="6917464" y="4602376"/>
                </a:cubicBezTo>
                <a:cubicBezTo>
                  <a:pt x="6907741" y="4604063"/>
                  <a:pt x="6900101" y="4606444"/>
                  <a:pt x="6894545" y="4609519"/>
                </a:cubicBezTo>
                <a:cubicBezTo>
                  <a:pt x="6886806" y="4613786"/>
                  <a:pt x="6880877" y="4618821"/>
                  <a:pt x="6876760" y="4624626"/>
                </a:cubicBezTo>
                <a:cubicBezTo>
                  <a:pt x="6872642" y="4630430"/>
                  <a:pt x="6869492" y="4638392"/>
                  <a:pt x="6867309" y="4648512"/>
                </a:cubicBezTo>
                <a:lnTo>
                  <a:pt x="6925203" y="4654614"/>
                </a:lnTo>
                <a:cubicBezTo>
                  <a:pt x="6927585" y="4647768"/>
                  <a:pt x="6930710" y="4643105"/>
                  <a:pt x="6934580" y="4640625"/>
                </a:cubicBezTo>
                <a:cubicBezTo>
                  <a:pt x="6939540" y="4637450"/>
                  <a:pt x="6946982" y="4635862"/>
                  <a:pt x="6956904" y="4635862"/>
                </a:cubicBezTo>
                <a:cubicBezTo>
                  <a:pt x="6964643" y="4635862"/>
                  <a:pt x="6970050" y="4637350"/>
                  <a:pt x="6973126" y="4640327"/>
                </a:cubicBezTo>
                <a:cubicBezTo>
                  <a:pt x="6976202" y="4643303"/>
                  <a:pt x="6977740" y="4648512"/>
                  <a:pt x="6977740" y="4655954"/>
                </a:cubicBezTo>
                <a:cubicBezTo>
                  <a:pt x="6970199" y="4658930"/>
                  <a:pt x="6963055" y="4661337"/>
                  <a:pt x="6956309" y="4663172"/>
                </a:cubicBezTo>
                <a:cubicBezTo>
                  <a:pt x="6949561" y="4665008"/>
                  <a:pt x="6934827" y="4668207"/>
                  <a:pt x="6912107" y="4672771"/>
                </a:cubicBezTo>
                <a:cubicBezTo>
                  <a:pt x="6893155" y="4676542"/>
                  <a:pt x="6880158" y="4682296"/>
                  <a:pt x="6873114" y="4690036"/>
                </a:cubicBezTo>
                <a:cubicBezTo>
                  <a:pt x="6866069" y="4697775"/>
                  <a:pt x="6862547" y="4707647"/>
                  <a:pt x="6862547" y="4719652"/>
                </a:cubicBezTo>
                <a:cubicBezTo>
                  <a:pt x="6862547" y="4732452"/>
                  <a:pt x="6867433" y="4743217"/>
                  <a:pt x="6877206" y="4751948"/>
                </a:cubicBezTo>
                <a:cubicBezTo>
                  <a:pt x="6886979" y="4760679"/>
                  <a:pt x="6901292" y="4765045"/>
                  <a:pt x="6920143" y="4765045"/>
                </a:cubicBezTo>
                <a:cubicBezTo>
                  <a:pt x="6934331" y="4765045"/>
                  <a:pt x="6946784" y="4762862"/>
                  <a:pt x="6957499" y="4758496"/>
                </a:cubicBezTo>
                <a:cubicBezTo>
                  <a:pt x="6965337" y="4755222"/>
                  <a:pt x="6973225" y="4749765"/>
                  <a:pt x="6981163" y="4742125"/>
                </a:cubicBezTo>
                <a:cubicBezTo>
                  <a:pt x="6981857" y="4746690"/>
                  <a:pt x="6982552" y="4750038"/>
                  <a:pt x="6983246" y="4752171"/>
                </a:cubicBezTo>
                <a:cubicBezTo>
                  <a:pt x="6983941" y="4754305"/>
                  <a:pt x="6985429" y="4757405"/>
                  <a:pt x="6987711" y="4761473"/>
                </a:cubicBezTo>
                <a:lnTo>
                  <a:pt x="7044564" y="4761473"/>
                </a:lnTo>
                <a:cubicBezTo>
                  <a:pt x="7041388" y="4754925"/>
                  <a:pt x="7039330" y="4749542"/>
                  <a:pt x="7038387" y="4745325"/>
                </a:cubicBezTo>
                <a:cubicBezTo>
                  <a:pt x="7037444" y="4741109"/>
                  <a:pt x="7036973" y="4735279"/>
                  <a:pt x="7036973" y="4727838"/>
                </a:cubicBezTo>
                <a:lnTo>
                  <a:pt x="7036973" y="4658037"/>
                </a:lnTo>
                <a:cubicBezTo>
                  <a:pt x="7036973" y="4650596"/>
                  <a:pt x="7035485" y="4642783"/>
                  <a:pt x="7032509" y="4634597"/>
                </a:cubicBezTo>
                <a:cubicBezTo>
                  <a:pt x="7029532" y="4626411"/>
                  <a:pt x="7025464" y="4620086"/>
                  <a:pt x="7020305" y="4615621"/>
                </a:cubicBezTo>
                <a:cubicBezTo>
                  <a:pt x="7012962" y="4609172"/>
                  <a:pt x="7003785" y="4604931"/>
                  <a:pt x="6992771" y="4602897"/>
                </a:cubicBezTo>
                <a:cubicBezTo>
                  <a:pt x="6981758" y="4600863"/>
                  <a:pt x="6967173" y="4599846"/>
                  <a:pt x="6949016" y="4599846"/>
                </a:cubicBezTo>
                <a:close/>
                <a:moveTo>
                  <a:pt x="6822810" y="4599846"/>
                </a:moveTo>
                <a:cubicBezTo>
                  <a:pt x="6814277" y="4599846"/>
                  <a:pt x="6807108" y="4601954"/>
                  <a:pt x="6801304" y="4606171"/>
                </a:cubicBezTo>
                <a:cubicBezTo>
                  <a:pt x="6795500" y="4610388"/>
                  <a:pt x="6789869" y="4618102"/>
                  <a:pt x="6784412" y="4629314"/>
                </a:cubicBezTo>
                <a:lnTo>
                  <a:pt x="6784412" y="4603418"/>
                </a:lnTo>
                <a:lnTo>
                  <a:pt x="6727709" y="4603418"/>
                </a:lnTo>
                <a:lnTo>
                  <a:pt x="6727709" y="4761473"/>
                </a:lnTo>
                <a:lnTo>
                  <a:pt x="6788579" y="4761473"/>
                </a:lnTo>
                <a:lnTo>
                  <a:pt x="6788579" y="4708490"/>
                </a:lnTo>
                <a:cubicBezTo>
                  <a:pt x="6788579" y="4683189"/>
                  <a:pt x="6791705" y="4665925"/>
                  <a:pt x="6797955" y="4656698"/>
                </a:cubicBezTo>
                <a:cubicBezTo>
                  <a:pt x="6802321" y="4650150"/>
                  <a:pt x="6808472" y="4646875"/>
                  <a:pt x="6816410" y="4646875"/>
                </a:cubicBezTo>
                <a:cubicBezTo>
                  <a:pt x="6820577" y="4646875"/>
                  <a:pt x="6826233" y="4648364"/>
                  <a:pt x="6833377" y="4651340"/>
                </a:cubicBezTo>
                <a:lnTo>
                  <a:pt x="6852129" y="4608180"/>
                </a:lnTo>
                <a:cubicBezTo>
                  <a:pt x="6841512" y="4602624"/>
                  <a:pt x="6831739" y="4599846"/>
                  <a:pt x="6822810" y="4599846"/>
                </a:cubicBezTo>
                <a:close/>
                <a:moveTo>
                  <a:pt x="6406091" y="4599846"/>
                </a:moveTo>
                <a:cubicBezTo>
                  <a:pt x="6394780" y="4599846"/>
                  <a:pt x="6384263" y="4600689"/>
                  <a:pt x="6374539" y="4602376"/>
                </a:cubicBezTo>
                <a:cubicBezTo>
                  <a:pt x="6364816" y="4604063"/>
                  <a:pt x="6357176" y="4606444"/>
                  <a:pt x="6351620" y="4609519"/>
                </a:cubicBezTo>
                <a:cubicBezTo>
                  <a:pt x="6343881" y="4613786"/>
                  <a:pt x="6337952" y="4618821"/>
                  <a:pt x="6333835" y="4624626"/>
                </a:cubicBezTo>
                <a:cubicBezTo>
                  <a:pt x="6329717" y="4630430"/>
                  <a:pt x="6326567" y="4638392"/>
                  <a:pt x="6324384" y="4648512"/>
                </a:cubicBezTo>
                <a:lnTo>
                  <a:pt x="6382278" y="4654614"/>
                </a:lnTo>
                <a:cubicBezTo>
                  <a:pt x="6384660" y="4647768"/>
                  <a:pt x="6387785" y="4643105"/>
                  <a:pt x="6391655" y="4640625"/>
                </a:cubicBezTo>
                <a:cubicBezTo>
                  <a:pt x="6396615" y="4637450"/>
                  <a:pt x="6404057" y="4635862"/>
                  <a:pt x="6413979" y="4635862"/>
                </a:cubicBezTo>
                <a:cubicBezTo>
                  <a:pt x="6421718" y="4635862"/>
                  <a:pt x="6427125" y="4637350"/>
                  <a:pt x="6430201" y="4640327"/>
                </a:cubicBezTo>
                <a:cubicBezTo>
                  <a:pt x="6433277" y="4643303"/>
                  <a:pt x="6434815" y="4648512"/>
                  <a:pt x="6434815" y="4655954"/>
                </a:cubicBezTo>
                <a:cubicBezTo>
                  <a:pt x="6427274" y="4658930"/>
                  <a:pt x="6420130" y="4661337"/>
                  <a:pt x="6413384" y="4663172"/>
                </a:cubicBezTo>
                <a:cubicBezTo>
                  <a:pt x="6406636" y="4665008"/>
                  <a:pt x="6391902" y="4668207"/>
                  <a:pt x="6369182" y="4672771"/>
                </a:cubicBezTo>
                <a:cubicBezTo>
                  <a:pt x="6350230" y="4676542"/>
                  <a:pt x="6337233" y="4682296"/>
                  <a:pt x="6330189" y="4690036"/>
                </a:cubicBezTo>
                <a:cubicBezTo>
                  <a:pt x="6323144" y="4697775"/>
                  <a:pt x="6319622" y="4707647"/>
                  <a:pt x="6319622" y="4719652"/>
                </a:cubicBezTo>
                <a:cubicBezTo>
                  <a:pt x="6319622" y="4732452"/>
                  <a:pt x="6324508" y="4743217"/>
                  <a:pt x="6334281" y="4751948"/>
                </a:cubicBezTo>
                <a:cubicBezTo>
                  <a:pt x="6344054" y="4760679"/>
                  <a:pt x="6358367" y="4765045"/>
                  <a:pt x="6377218" y="4765045"/>
                </a:cubicBezTo>
                <a:cubicBezTo>
                  <a:pt x="6391406" y="4765045"/>
                  <a:pt x="6403859" y="4762862"/>
                  <a:pt x="6414574" y="4758496"/>
                </a:cubicBezTo>
                <a:cubicBezTo>
                  <a:pt x="6422412" y="4755222"/>
                  <a:pt x="6430300" y="4749765"/>
                  <a:pt x="6438238" y="4742125"/>
                </a:cubicBezTo>
                <a:cubicBezTo>
                  <a:pt x="6438932" y="4746690"/>
                  <a:pt x="6439627" y="4750038"/>
                  <a:pt x="6440321" y="4752171"/>
                </a:cubicBezTo>
                <a:cubicBezTo>
                  <a:pt x="6441016" y="4754305"/>
                  <a:pt x="6442504" y="4757405"/>
                  <a:pt x="6444786" y="4761473"/>
                </a:cubicBezTo>
                <a:lnTo>
                  <a:pt x="6501639" y="4761473"/>
                </a:lnTo>
                <a:cubicBezTo>
                  <a:pt x="6498463" y="4754925"/>
                  <a:pt x="6496405" y="4749542"/>
                  <a:pt x="6495462" y="4745325"/>
                </a:cubicBezTo>
                <a:cubicBezTo>
                  <a:pt x="6494519" y="4741109"/>
                  <a:pt x="6494048" y="4735279"/>
                  <a:pt x="6494048" y="4727838"/>
                </a:cubicBezTo>
                <a:lnTo>
                  <a:pt x="6494048" y="4658037"/>
                </a:lnTo>
                <a:cubicBezTo>
                  <a:pt x="6494048" y="4650596"/>
                  <a:pt x="6492560" y="4642783"/>
                  <a:pt x="6489584" y="4634597"/>
                </a:cubicBezTo>
                <a:cubicBezTo>
                  <a:pt x="6486607" y="4626411"/>
                  <a:pt x="6482539" y="4620086"/>
                  <a:pt x="6477380" y="4615621"/>
                </a:cubicBezTo>
                <a:cubicBezTo>
                  <a:pt x="6470037" y="4609172"/>
                  <a:pt x="6460860" y="4604931"/>
                  <a:pt x="6449846" y="4602897"/>
                </a:cubicBezTo>
                <a:cubicBezTo>
                  <a:pt x="6438833" y="4600863"/>
                  <a:pt x="6424248" y="4599846"/>
                  <a:pt x="6406091" y="4599846"/>
                </a:cubicBezTo>
                <a:close/>
                <a:moveTo>
                  <a:pt x="5882216" y="4599846"/>
                </a:moveTo>
                <a:cubicBezTo>
                  <a:pt x="5870905" y="4599846"/>
                  <a:pt x="5860388" y="4600689"/>
                  <a:pt x="5850664" y="4602376"/>
                </a:cubicBezTo>
                <a:cubicBezTo>
                  <a:pt x="5840941" y="4604063"/>
                  <a:pt x="5833301" y="4606444"/>
                  <a:pt x="5827745" y="4609519"/>
                </a:cubicBezTo>
                <a:cubicBezTo>
                  <a:pt x="5820006" y="4613786"/>
                  <a:pt x="5814077" y="4618821"/>
                  <a:pt x="5809960" y="4624626"/>
                </a:cubicBezTo>
                <a:cubicBezTo>
                  <a:pt x="5805842" y="4630430"/>
                  <a:pt x="5802692" y="4638392"/>
                  <a:pt x="5800509" y="4648512"/>
                </a:cubicBezTo>
                <a:lnTo>
                  <a:pt x="5858403" y="4654614"/>
                </a:lnTo>
                <a:cubicBezTo>
                  <a:pt x="5860785" y="4647768"/>
                  <a:pt x="5863910" y="4643105"/>
                  <a:pt x="5867780" y="4640625"/>
                </a:cubicBezTo>
                <a:cubicBezTo>
                  <a:pt x="5872740" y="4637450"/>
                  <a:pt x="5880182" y="4635862"/>
                  <a:pt x="5890104" y="4635862"/>
                </a:cubicBezTo>
                <a:cubicBezTo>
                  <a:pt x="5897843" y="4635862"/>
                  <a:pt x="5903250" y="4637350"/>
                  <a:pt x="5906327" y="4640327"/>
                </a:cubicBezTo>
                <a:cubicBezTo>
                  <a:pt x="5909402" y="4643303"/>
                  <a:pt x="5910940" y="4648512"/>
                  <a:pt x="5910940" y="4655954"/>
                </a:cubicBezTo>
                <a:cubicBezTo>
                  <a:pt x="5903399" y="4658930"/>
                  <a:pt x="5896255" y="4661337"/>
                  <a:pt x="5889509" y="4663172"/>
                </a:cubicBezTo>
                <a:cubicBezTo>
                  <a:pt x="5882761" y="4665008"/>
                  <a:pt x="5868027" y="4668207"/>
                  <a:pt x="5845307" y="4672771"/>
                </a:cubicBezTo>
                <a:cubicBezTo>
                  <a:pt x="5826355" y="4676542"/>
                  <a:pt x="5813358" y="4682296"/>
                  <a:pt x="5806314" y="4690036"/>
                </a:cubicBezTo>
                <a:cubicBezTo>
                  <a:pt x="5799269" y="4697775"/>
                  <a:pt x="5795747" y="4707647"/>
                  <a:pt x="5795747" y="4719652"/>
                </a:cubicBezTo>
                <a:cubicBezTo>
                  <a:pt x="5795747" y="4732452"/>
                  <a:pt x="5800633" y="4743217"/>
                  <a:pt x="5810406" y="4751948"/>
                </a:cubicBezTo>
                <a:cubicBezTo>
                  <a:pt x="5820180" y="4760679"/>
                  <a:pt x="5834492" y="4765045"/>
                  <a:pt x="5853343" y="4765045"/>
                </a:cubicBezTo>
                <a:cubicBezTo>
                  <a:pt x="5867531" y="4765045"/>
                  <a:pt x="5879984" y="4762862"/>
                  <a:pt x="5890699" y="4758496"/>
                </a:cubicBezTo>
                <a:cubicBezTo>
                  <a:pt x="5898537" y="4755222"/>
                  <a:pt x="5906425" y="4749765"/>
                  <a:pt x="5914363" y="4742125"/>
                </a:cubicBezTo>
                <a:cubicBezTo>
                  <a:pt x="5915057" y="4746690"/>
                  <a:pt x="5915752" y="4750038"/>
                  <a:pt x="5916446" y="4752171"/>
                </a:cubicBezTo>
                <a:cubicBezTo>
                  <a:pt x="5917141" y="4754305"/>
                  <a:pt x="5918629" y="4757405"/>
                  <a:pt x="5920911" y="4761473"/>
                </a:cubicBezTo>
                <a:lnTo>
                  <a:pt x="5977764" y="4761473"/>
                </a:lnTo>
                <a:cubicBezTo>
                  <a:pt x="5974589" y="4754925"/>
                  <a:pt x="5972530" y="4749542"/>
                  <a:pt x="5971587" y="4745325"/>
                </a:cubicBezTo>
                <a:cubicBezTo>
                  <a:pt x="5970644" y="4741109"/>
                  <a:pt x="5970173" y="4735279"/>
                  <a:pt x="5970173" y="4727838"/>
                </a:cubicBezTo>
                <a:lnTo>
                  <a:pt x="5970173" y="4658037"/>
                </a:lnTo>
                <a:cubicBezTo>
                  <a:pt x="5970173" y="4650596"/>
                  <a:pt x="5968685" y="4642783"/>
                  <a:pt x="5965709" y="4634597"/>
                </a:cubicBezTo>
                <a:cubicBezTo>
                  <a:pt x="5962732" y="4626411"/>
                  <a:pt x="5958664" y="4620086"/>
                  <a:pt x="5953505" y="4615621"/>
                </a:cubicBezTo>
                <a:cubicBezTo>
                  <a:pt x="5946162" y="4609172"/>
                  <a:pt x="5936985" y="4604931"/>
                  <a:pt x="5925971" y="4602897"/>
                </a:cubicBezTo>
                <a:cubicBezTo>
                  <a:pt x="5914958" y="4600863"/>
                  <a:pt x="5900373" y="4599846"/>
                  <a:pt x="5882216" y="4599846"/>
                </a:cubicBezTo>
                <a:close/>
                <a:moveTo>
                  <a:pt x="6527088" y="4543291"/>
                </a:moveTo>
                <a:lnTo>
                  <a:pt x="6527088" y="4761473"/>
                </a:lnTo>
                <a:lnTo>
                  <a:pt x="6587661" y="4761473"/>
                </a:lnTo>
                <a:lnTo>
                  <a:pt x="6587661" y="4685571"/>
                </a:lnTo>
                <a:cubicBezTo>
                  <a:pt x="6587661" y="4671184"/>
                  <a:pt x="6589943" y="4661213"/>
                  <a:pt x="6594507" y="4655656"/>
                </a:cubicBezTo>
                <a:cubicBezTo>
                  <a:pt x="6599071" y="4650100"/>
                  <a:pt x="6605024" y="4647322"/>
                  <a:pt x="6612367" y="4647322"/>
                </a:cubicBezTo>
                <a:cubicBezTo>
                  <a:pt x="6619014" y="4647322"/>
                  <a:pt x="6624174" y="4649381"/>
                  <a:pt x="6627845" y="4653498"/>
                </a:cubicBezTo>
                <a:cubicBezTo>
                  <a:pt x="6631516" y="4657616"/>
                  <a:pt x="6633352" y="4664636"/>
                  <a:pt x="6633352" y="4674557"/>
                </a:cubicBezTo>
                <a:lnTo>
                  <a:pt x="6633352" y="4761473"/>
                </a:lnTo>
                <a:lnTo>
                  <a:pt x="6694222" y="4761473"/>
                </a:lnTo>
                <a:lnTo>
                  <a:pt x="6694222" y="4661014"/>
                </a:lnTo>
                <a:cubicBezTo>
                  <a:pt x="6694222" y="4640277"/>
                  <a:pt x="6689484" y="4624898"/>
                  <a:pt x="6680009" y="4614877"/>
                </a:cubicBezTo>
                <a:cubicBezTo>
                  <a:pt x="6670534" y="4604856"/>
                  <a:pt x="6657561" y="4599846"/>
                  <a:pt x="6641091" y="4599846"/>
                </a:cubicBezTo>
                <a:cubicBezTo>
                  <a:pt x="6629978" y="4599846"/>
                  <a:pt x="6620354" y="4601681"/>
                  <a:pt x="6612218" y="4605352"/>
                </a:cubicBezTo>
                <a:cubicBezTo>
                  <a:pt x="6604082" y="4609024"/>
                  <a:pt x="6595896" y="4615126"/>
                  <a:pt x="6587661" y="4623658"/>
                </a:cubicBezTo>
                <a:lnTo>
                  <a:pt x="6587661" y="4543291"/>
                </a:lnTo>
                <a:close/>
                <a:moveTo>
                  <a:pt x="6106500" y="4543291"/>
                </a:moveTo>
                <a:lnTo>
                  <a:pt x="6106500" y="4589874"/>
                </a:lnTo>
                <a:lnTo>
                  <a:pt x="6215937" y="4589874"/>
                </a:lnTo>
                <a:lnTo>
                  <a:pt x="6094743" y="4716229"/>
                </a:lnTo>
                <a:lnTo>
                  <a:pt x="6094743" y="4761473"/>
                </a:lnTo>
                <a:lnTo>
                  <a:pt x="6301762" y="4761473"/>
                </a:lnTo>
                <a:lnTo>
                  <a:pt x="6301762" y="4714592"/>
                </a:lnTo>
                <a:lnTo>
                  <a:pt x="6174821" y="4714592"/>
                </a:lnTo>
                <a:lnTo>
                  <a:pt x="6297298" y="4586898"/>
                </a:lnTo>
                <a:lnTo>
                  <a:pt x="6297298" y="4543291"/>
                </a:lnTo>
                <a:close/>
                <a:moveTo>
                  <a:pt x="5708385" y="4543291"/>
                </a:moveTo>
                <a:lnTo>
                  <a:pt x="5708385" y="4618896"/>
                </a:lnTo>
                <a:cubicBezTo>
                  <a:pt x="5702432" y="4612546"/>
                  <a:pt x="5695610" y="4607783"/>
                  <a:pt x="5687921" y="4604608"/>
                </a:cubicBezTo>
                <a:cubicBezTo>
                  <a:pt x="5680231" y="4601433"/>
                  <a:pt x="5671674" y="4599846"/>
                  <a:pt x="5662248" y="4599846"/>
                </a:cubicBezTo>
                <a:cubicBezTo>
                  <a:pt x="5642900" y="4599846"/>
                  <a:pt x="5626951" y="4606791"/>
                  <a:pt x="5614400" y="4620682"/>
                </a:cubicBezTo>
                <a:cubicBezTo>
                  <a:pt x="5601849" y="4634572"/>
                  <a:pt x="5595573" y="4654614"/>
                  <a:pt x="5595573" y="4680808"/>
                </a:cubicBezTo>
                <a:cubicBezTo>
                  <a:pt x="5595573" y="4704224"/>
                  <a:pt x="5601253" y="4724117"/>
                  <a:pt x="5612614" y="4740488"/>
                </a:cubicBezTo>
                <a:cubicBezTo>
                  <a:pt x="5623974" y="4756859"/>
                  <a:pt x="5640420" y="4765045"/>
                  <a:pt x="5661950" y="4765045"/>
                </a:cubicBezTo>
                <a:cubicBezTo>
                  <a:pt x="5672666" y="4765045"/>
                  <a:pt x="5682389" y="4762763"/>
                  <a:pt x="5691121" y="4758199"/>
                </a:cubicBezTo>
                <a:cubicBezTo>
                  <a:pt x="5697669" y="4754726"/>
                  <a:pt x="5704912" y="4748029"/>
                  <a:pt x="5712850" y="4738107"/>
                </a:cubicBezTo>
                <a:lnTo>
                  <a:pt x="5712850" y="4761473"/>
                </a:lnTo>
                <a:lnTo>
                  <a:pt x="5769553" y="4761473"/>
                </a:lnTo>
                <a:lnTo>
                  <a:pt x="5769553" y="4543291"/>
                </a:lnTo>
                <a:close/>
                <a:moveTo>
                  <a:pt x="5150279" y="4543291"/>
                </a:moveTo>
                <a:lnTo>
                  <a:pt x="5150279" y="4761473"/>
                </a:lnTo>
                <a:lnTo>
                  <a:pt x="5217698" y="4761473"/>
                </a:lnTo>
                <a:lnTo>
                  <a:pt x="5217698" y="4673218"/>
                </a:lnTo>
                <a:lnTo>
                  <a:pt x="5291368" y="4673218"/>
                </a:lnTo>
                <a:lnTo>
                  <a:pt x="5291368" y="4761473"/>
                </a:lnTo>
                <a:lnTo>
                  <a:pt x="5359085" y="4761473"/>
                </a:lnTo>
                <a:lnTo>
                  <a:pt x="5359085" y="4543291"/>
                </a:lnTo>
                <a:lnTo>
                  <a:pt x="5291368" y="4543291"/>
                </a:lnTo>
                <a:lnTo>
                  <a:pt x="5291368" y="4619640"/>
                </a:lnTo>
                <a:lnTo>
                  <a:pt x="5217698" y="4619640"/>
                </a:lnTo>
                <a:lnTo>
                  <a:pt x="5217698" y="4543291"/>
                </a:lnTo>
                <a:close/>
                <a:moveTo>
                  <a:pt x="11261162" y="4329872"/>
                </a:moveTo>
                <a:lnTo>
                  <a:pt x="11261162" y="4389998"/>
                </a:lnTo>
                <a:lnTo>
                  <a:pt x="11292118" y="4389998"/>
                </a:lnTo>
                <a:cubicBezTo>
                  <a:pt x="11291622" y="4397241"/>
                  <a:pt x="11289216" y="4403517"/>
                  <a:pt x="11284900" y="4408825"/>
                </a:cubicBezTo>
                <a:cubicBezTo>
                  <a:pt x="11280584" y="4414133"/>
                  <a:pt x="11272672" y="4419466"/>
                  <a:pt x="11261162" y="4424824"/>
                </a:cubicBezTo>
                <a:lnTo>
                  <a:pt x="11275301" y="4451315"/>
                </a:lnTo>
                <a:cubicBezTo>
                  <a:pt x="11293755" y="4443179"/>
                  <a:pt x="11306802" y="4433803"/>
                  <a:pt x="11314442" y="4423187"/>
                </a:cubicBezTo>
                <a:cubicBezTo>
                  <a:pt x="11322083" y="4412570"/>
                  <a:pt x="11325902" y="4398084"/>
                  <a:pt x="11325902" y="4379729"/>
                </a:cubicBezTo>
                <a:lnTo>
                  <a:pt x="11325902" y="4329872"/>
                </a:lnTo>
                <a:close/>
                <a:moveTo>
                  <a:pt x="8717987" y="4329872"/>
                </a:moveTo>
                <a:lnTo>
                  <a:pt x="8717987" y="4389998"/>
                </a:lnTo>
                <a:lnTo>
                  <a:pt x="8748943" y="4389998"/>
                </a:lnTo>
                <a:cubicBezTo>
                  <a:pt x="8748447" y="4397241"/>
                  <a:pt x="8746041" y="4403517"/>
                  <a:pt x="8741725" y="4408825"/>
                </a:cubicBezTo>
                <a:cubicBezTo>
                  <a:pt x="8737409" y="4414133"/>
                  <a:pt x="8729496" y="4419466"/>
                  <a:pt x="8717987" y="4424824"/>
                </a:cubicBezTo>
                <a:lnTo>
                  <a:pt x="8732126" y="4451315"/>
                </a:lnTo>
                <a:cubicBezTo>
                  <a:pt x="8750580" y="4443179"/>
                  <a:pt x="8763628" y="4433803"/>
                  <a:pt x="8771268" y="4423187"/>
                </a:cubicBezTo>
                <a:cubicBezTo>
                  <a:pt x="8778907" y="4412570"/>
                  <a:pt x="8782727" y="4398084"/>
                  <a:pt x="8782727" y="4379729"/>
                </a:cubicBezTo>
                <a:lnTo>
                  <a:pt x="8782727" y="4329872"/>
                </a:lnTo>
                <a:close/>
                <a:moveTo>
                  <a:pt x="6089088" y="4329872"/>
                </a:moveTo>
                <a:lnTo>
                  <a:pt x="6089088" y="4389998"/>
                </a:lnTo>
                <a:lnTo>
                  <a:pt x="6120043" y="4389998"/>
                </a:lnTo>
                <a:cubicBezTo>
                  <a:pt x="6119547" y="4397241"/>
                  <a:pt x="6117141" y="4403517"/>
                  <a:pt x="6112825" y="4408825"/>
                </a:cubicBezTo>
                <a:cubicBezTo>
                  <a:pt x="6108509" y="4414133"/>
                  <a:pt x="6100596" y="4419466"/>
                  <a:pt x="6089088" y="4424824"/>
                </a:cubicBezTo>
                <a:lnTo>
                  <a:pt x="6103226" y="4451315"/>
                </a:lnTo>
                <a:cubicBezTo>
                  <a:pt x="6121680" y="4443179"/>
                  <a:pt x="6134728" y="4433803"/>
                  <a:pt x="6142368" y="4423187"/>
                </a:cubicBezTo>
                <a:cubicBezTo>
                  <a:pt x="6150007" y="4412570"/>
                  <a:pt x="6153827" y="4398084"/>
                  <a:pt x="6153827" y="4379729"/>
                </a:cubicBezTo>
                <a:lnTo>
                  <a:pt x="6153827" y="4329872"/>
                </a:lnTo>
                <a:close/>
                <a:moveTo>
                  <a:pt x="3479238" y="4329276"/>
                </a:moveTo>
                <a:lnTo>
                  <a:pt x="3479238" y="4389998"/>
                </a:lnTo>
                <a:lnTo>
                  <a:pt x="3543978" y="4389998"/>
                </a:lnTo>
                <a:lnTo>
                  <a:pt x="3543978" y="4329276"/>
                </a:lnTo>
                <a:close/>
                <a:moveTo>
                  <a:pt x="10378165" y="4314989"/>
                </a:moveTo>
                <a:lnTo>
                  <a:pt x="10378165" y="4324663"/>
                </a:lnTo>
                <a:cubicBezTo>
                  <a:pt x="10378165" y="4332203"/>
                  <a:pt x="10376949" y="4338330"/>
                  <a:pt x="10374518" y="4343043"/>
                </a:cubicBezTo>
                <a:cubicBezTo>
                  <a:pt x="10372088" y="4347756"/>
                  <a:pt x="10367970" y="4351749"/>
                  <a:pt x="10362166" y="4355024"/>
                </a:cubicBezTo>
                <a:cubicBezTo>
                  <a:pt x="10356361" y="4358298"/>
                  <a:pt x="10350085" y="4359935"/>
                  <a:pt x="10343339" y="4359935"/>
                </a:cubicBezTo>
                <a:cubicBezTo>
                  <a:pt x="10336890" y="4359935"/>
                  <a:pt x="10332003" y="4358422"/>
                  <a:pt x="10328679" y="4355396"/>
                </a:cubicBezTo>
                <a:cubicBezTo>
                  <a:pt x="10325356" y="4352369"/>
                  <a:pt x="10323693" y="4348475"/>
                  <a:pt x="10323693" y="4343713"/>
                </a:cubicBezTo>
                <a:cubicBezTo>
                  <a:pt x="10323693" y="4339545"/>
                  <a:pt x="10325380" y="4335825"/>
                  <a:pt x="10328754" y="4332550"/>
                </a:cubicBezTo>
                <a:cubicBezTo>
                  <a:pt x="10332028" y="4329375"/>
                  <a:pt x="10339816" y="4326151"/>
                  <a:pt x="10352120" y="4322877"/>
                </a:cubicBezTo>
                <a:cubicBezTo>
                  <a:pt x="10361149" y="4320595"/>
                  <a:pt x="10369830" y="4317965"/>
                  <a:pt x="10378165" y="4314989"/>
                </a:cubicBezTo>
                <a:close/>
                <a:moveTo>
                  <a:pt x="9873340" y="4314989"/>
                </a:moveTo>
                <a:lnTo>
                  <a:pt x="9873340" y="4324663"/>
                </a:lnTo>
                <a:cubicBezTo>
                  <a:pt x="9873340" y="4332203"/>
                  <a:pt x="9872124" y="4338330"/>
                  <a:pt x="9869693" y="4343043"/>
                </a:cubicBezTo>
                <a:cubicBezTo>
                  <a:pt x="9867263" y="4347756"/>
                  <a:pt x="9863145" y="4351749"/>
                  <a:pt x="9857341" y="4355024"/>
                </a:cubicBezTo>
                <a:cubicBezTo>
                  <a:pt x="9851536" y="4358298"/>
                  <a:pt x="9845260" y="4359935"/>
                  <a:pt x="9838514" y="4359935"/>
                </a:cubicBezTo>
                <a:cubicBezTo>
                  <a:pt x="9832065" y="4359935"/>
                  <a:pt x="9827178" y="4358422"/>
                  <a:pt x="9823854" y="4355396"/>
                </a:cubicBezTo>
                <a:cubicBezTo>
                  <a:pt x="9820531" y="4352369"/>
                  <a:pt x="9818868" y="4348475"/>
                  <a:pt x="9818868" y="4343713"/>
                </a:cubicBezTo>
                <a:cubicBezTo>
                  <a:pt x="9818868" y="4339545"/>
                  <a:pt x="9820555" y="4335825"/>
                  <a:pt x="9823929" y="4332550"/>
                </a:cubicBezTo>
                <a:cubicBezTo>
                  <a:pt x="9827203" y="4329375"/>
                  <a:pt x="9834991" y="4326151"/>
                  <a:pt x="9847295" y="4322877"/>
                </a:cubicBezTo>
                <a:cubicBezTo>
                  <a:pt x="9856324" y="4320595"/>
                  <a:pt x="9865005" y="4317965"/>
                  <a:pt x="9873340" y="4314989"/>
                </a:cubicBezTo>
                <a:close/>
                <a:moveTo>
                  <a:pt x="7882615" y="4314989"/>
                </a:moveTo>
                <a:lnTo>
                  <a:pt x="7882615" y="4324663"/>
                </a:lnTo>
                <a:cubicBezTo>
                  <a:pt x="7882615" y="4332203"/>
                  <a:pt x="7881399" y="4338330"/>
                  <a:pt x="7878969" y="4343043"/>
                </a:cubicBezTo>
                <a:cubicBezTo>
                  <a:pt x="7876538" y="4347756"/>
                  <a:pt x="7872420" y="4351749"/>
                  <a:pt x="7866616" y="4355024"/>
                </a:cubicBezTo>
                <a:cubicBezTo>
                  <a:pt x="7860812" y="4358298"/>
                  <a:pt x="7854536" y="4359935"/>
                  <a:pt x="7847789" y="4359935"/>
                </a:cubicBezTo>
                <a:cubicBezTo>
                  <a:pt x="7841340" y="4359935"/>
                  <a:pt x="7836453" y="4358422"/>
                  <a:pt x="7833129" y="4355396"/>
                </a:cubicBezTo>
                <a:cubicBezTo>
                  <a:pt x="7829806" y="4352369"/>
                  <a:pt x="7828144" y="4348475"/>
                  <a:pt x="7828144" y="4343713"/>
                </a:cubicBezTo>
                <a:cubicBezTo>
                  <a:pt x="7828144" y="4339545"/>
                  <a:pt x="7829830" y="4335825"/>
                  <a:pt x="7833204" y="4332550"/>
                </a:cubicBezTo>
                <a:cubicBezTo>
                  <a:pt x="7836478" y="4329375"/>
                  <a:pt x="7844267" y="4326151"/>
                  <a:pt x="7856570" y="4322877"/>
                </a:cubicBezTo>
                <a:cubicBezTo>
                  <a:pt x="7865599" y="4320595"/>
                  <a:pt x="7874280" y="4317965"/>
                  <a:pt x="7882615" y="4314989"/>
                </a:cubicBezTo>
                <a:close/>
                <a:moveTo>
                  <a:pt x="7320640" y="4314989"/>
                </a:moveTo>
                <a:lnTo>
                  <a:pt x="7320640" y="4324663"/>
                </a:lnTo>
                <a:cubicBezTo>
                  <a:pt x="7320640" y="4332203"/>
                  <a:pt x="7319424" y="4338330"/>
                  <a:pt x="7316994" y="4343043"/>
                </a:cubicBezTo>
                <a:cubicBezTo>
                  <a:pt x="7314563" y="4347756"/>
                  <a:pt x="7310445" y="4351749"/>
                  <a:pt x="7304641" y="4355024"/>
                </a:cubicBezTo>
                <a:cubicBezTo>
                  <a:pt x="7298837" y="4358298"/>
                  <a:pt x="7292561" y="4359935"/>
                  <a:pt x="7285814" y="4359935"/>
                </a:cubicBezTo>
                <a:cubicBezTo>
                  <a:pt x="7279365" y="4359935"/>
                  <a:pt x="7274478" y="4358422"/>
                  <a:pt x="7271154" y="4355396"/>
                </a:cubicBezTo>
                <a:cubicBezTo>
                  <a:pt x="7267831" y="4352369"/>
                  <a:pt x="7266169" y="4348475"/>
                  <a:pt x="7266169" y="4343713"/>
                </a:cubicBezTo>
                <a:cubicBezTo>
                  <a:pt x="7266169" y="4339545"/>
                  <a:pt x="7267855" y="4335825"/>
                  <a:pt x="7271229" y="4332550"/>
                </a:cubicBezTo>
                <a:cubicBezTo>
                  <a:pt x="7274503" y="4329375"/>
                  <a:pt x="7282292" y="4326151"/>
                  <a:pt x="7294595" y="4322877"/>
                </a:cubicBezTo>
                <a:cubicBezTo>
                  <a:pt x="7303624" y="4320595"/>
                  <a:pt x="7312305" y="4317965"/>
                  <a:pt x="7320640" y="4314989"/>
                </a:cubicBezTo>
                <a:close/>
                <a:moveTo>
                  <a:pt x="6615790" y="4314989"/>
                </a:moveTo>
                <a:lnTo>
                  <a:pt x="6615790" y="4324663"/>
                </a:lnTo>
                <a:cubicBezTo>
                  <a:pt x="6615790" y="4332203"/>
                  <a:pt x="6614574" y="4338330"/>
                  <a:pt x="6612144" y="4343043"/>
                </a:cubicBezTo>
                <a:cubicBezTo>
                  <a:pt x="6609713" y="4347756"/>
                  <a:pt x="6605595" y="4351749"/>
                  <a:pt x="6599791" y="4355024"/>
                </a:cubicBezTo>
                <a:cubicBezTo>
                  <a:pt x="6593987" y="4358298"/>
                  <a:pt x="6587711" y="4359935"/>
                  <a:pt x="6580964" y="4359935"/>
                </a:cubicBezTo>
                <a:cubicBezTo>
                  <a:pt x="6574515" y="4359935"/>
                  <a:pt x="6569628" y="4358422"/>
                  <a:pt x="6566304" y="4355396"/>
                </a:cubicBezTo>
                <a:cubicBezTo>
                  <a:pt x="6562981" y="4352369"/>
                  <a:pt x="6561319" y="4348475"/>
                  <a:pt x="6561319" y="4343713"/>
                </a:cubicBezTo>
                <a:cubicBezTo>
                  <a:pt x="6561319" y="4339545"/>
                  <a:pt x="6563005" y="4335825"/>
                  <a:pt x="6566379" y="4332550"/>
                </a:cubicBezTo>
                <a:cubicBezTo>
                  <a:pt x="6569653" y="4329375"/>
                  <a:pt x="6577442" y="4326151"/>
                  <a:pt x="6589745" y="4322877"/>
                </a:cubicBezTo>
                <a:cubicBezTo>
                  <a:pt x="6598774" y="4320595"/>
                  <a:pt x="6607455" y="4317965"/>
                  <a:pt x="6615790" y="4314989"/>
                </a:cubicBezTo>
                <a:close/>
                <a:moveTo>
                  <a:pt x="5691865" y="4314989"/>
                </a:moveTo>
                <a:lnTo>
                  <a:pt x="5691865" y="4324663"/>
                </a:lnTo>
                <a:cubicBezTo>
                  <a:pt x="5691865" y="4332203"/>
                  <a:pt x="5690650" y="4338330"/>
                  <a:pt x="5688219" y="4343043"/>
                </a:cubicBezTo>
                <a:cubicBezTo>
                  <a:pt x="5685788" y="4347756"/>
                  <a:pt x="5681670" y="4351749"/>
                  <a:pt x="5675866" y="4355024"/>
                </a:cubicBezTo>
                <a:cubicBezTo>
                  <a:pt x="5670062" y="4358298"/>
                  <a:pt x="5663786" y="4359935"/>
                  <a:pt x="5657039" y="4359935"/>
                </a:cubicBezTo>
                <a:cubicBezTo>
                  <a:pt x="5650589" y="4359935"/>
                  <a:pt x="5645704" y="4358422"/>
                  <a:pt x="5642380" y="4355396"/>
                </a:cubicBezTo>
                <a:cubicBezTo>
                  <a:pt x="5639055" y="4352369"/>
                  <a:pt x="5637394" y="4348475"/>
                  <a:pt x="5637394" y="4343713"/>
                </a:cubicBezTo>
                <a:cubicBezTo>
                  <a:pt x="5637394" y="4339545"/>
                  <a:pt x="5639080" y="4335825"/>
                  <a:pt x="5642454" y="4332550"/>
                </a:cubicBezTo>
                <a:cubicBezTo>
                  <a:pt x="5645728" y="4329375"/>
                  <a:pt x="5653517" y="4326151"/>
                  <a:pt x="5665820" y="4322877"/>
                </a:cubicBezTo>
                <a:cubicBezTo>
                  <a:pt x="5674849" y="4320595"/>
                  <a:pt x="5683531" y="4317965"/>
                  <a:pt x="5691865" y="4314989"/>
                </a:cubicBezTo>
                <a:close/>
                <a:moveTo>
                  <a:pt x="5158465" y="4314989"/>
                </a:moveTo>
                <a:lnTo>
                  <a:pt x="5158465" y="4324663"/>
                </a:lnTo>
                <a:cubicBezTo>
                  <a:pt x="5158465" y="4332203"/>
                  <a:pt x="5157249" y="4338330"/>
                  <a:pt x="5154819" y="4343043"/>
                </a:cubicBezTo>
                <a:cubicBezTo>
                  <a:pt x="5152387" y="4347756"/>
                  <a:pt x="5148270" y="4351749"/>
                  <a:pt x="5142466" y="4355024"/>
                </a:cubicBezTo>
                <a:cubicBezTo>
                  <a:pt x="5136661" y="4358298"/>
                  <a:pt x="5130386" y="4359935"/>
                  <a:pt x="5123639" y="4359935"/>
                </a:cubicBezTo>
                <a:cubicBezTo>
                  <a:pt x="5117190" y="4359935"/>
                  <a:pt x="5112303" y="4358422"/>
                  <a:pt x="5108979" y="4355396"/>
                </a:cubicBezTo>
                <a:cubicBezTo>
                  <a:pt x="5105656" y="4352369"/>
                  <a:pt x="5103993" y="4348475"/>
                  <a:pt x="5103993" y="4343713"/>
                </a:cubicBezTo>
                <a:cubicBezTo>
                  <a:pt x="5103993" y="4339545"/>
                  <a:pt x="5105681" y="4335825"/>
                  <a:pt x="5109054" y="4332550"/>
                </a:cubicBezTo>
                <a:cubicBezTo>
                  <a:pt x="5112328" y="4329375"/>
                  <a:pt x="5120117" y="4326151"/>
                  <a:pt x="5132420" y="4322877"/>
                </a:cubicBezTo>
                <a:cubicBezTo>
                  <a:pt x="5141448" y="4320595"/>
                  <a:pt x="5150130" y="4317965"/>
                  <a:pt x="5158465" y="4314989"/>
                </a:cubicBezTo>
                <a:close/>
                <a:moveTo>
                  <a:pt x="4558389" y="4314989"/>
                </a:moveTo>
                <a:lnTo>
                  <a:pt x="4558389" y="4324663"/>
                </a:lnTo>
                <a:cubicBezTo>
                  <a:pt x="4558389" y="4332203"/>
                  <a:pt x="4557174" y="4338330"/>
                  <a:pt x="4554743" y="4343043"/>
                </a:cubicBezTo>
                <a:cubicBezTo>
                  <a:pt x="4552312" y="4347756"/>
                  <a:pt x="4548195" y="4351749"/>
                  <a:pt x="4542391" y="4355024"/>
                </a:cubicBezTo>
                <a:cubicBezTo>
                  <a:pt x="4536586" y="4358298"/>
                  <a:pt x="4530311" y="4359935"/>
                  <a:pt x="4523564" y="4359935"/>
                </a:cubicBezTo>
                <a:cubicBezTo>
                  <a:pt x="4517114" y="4359935"/>
                  <a:pt x="4512228" y="4358422"/>
                  <a:pt x="4508904" y="4355396"/>
                </a:cubicBezTo>
                <a:cubicBezTo>
                  <a:pt x="4505580" y="4352369"/>
                  <a:pt x="4503919" y="4348475"/>
                  <a:pt x="4503919" y="4343713"/>
                </a:cubicBezTo>
                <a:cubicBezTo>
                  <a:pt x="4503919" y="4339545"/>
                  <a:pt x="4505606" y="4335825"/>
                  <a:pt x="4508978" y="4332550"/>
                </a:cubicBezTo>
                <a:cubicBezTo>
                  <a:pt x="4512253" y="4329375"/>
                  <a:pt x="4520041" y="4326151"/>
                  <a:pt x="4532346" y="4322877"/>
                </a:cubicBezTo>
                <a:cubicBezTo>
                  <a:pt x="4541374" y="4320595"/>
                  <a:pt x="4550055" y="4317965"/>
                  <a:pt x="4558389" y="4314989"/>
                </a:cubicBezTo>
                <a:close/>
                <a:moveTo>
                  <a:pt x="4015465" y="4314989"/>
                </a:moveTo>
                <a:lnTo>
                  <a:pt x="4015465" y="4324663"/>
                </a:lnTo>
                <a:cubicBezTo>
                  <a:pt x="4015465" y="4332203"/>
                  <a:pt x="4014250" y="4338330"/>
                  <a:pt x="4011818" y="4343043"/>
                </a:cubicBezTo>
                <a:cubicBezTo>
                  <a:pt x="4009388" y="4347756"/>
                  <a:pt x="4005271" y="4351749"/>
                  <a:pt x="3999466" y="4355024"/>
                </a:cubicBezTo>
                <a:cubicBezTo>
                  <a:pt x="3993662" y="4358298"/>
                  <a:pt x="3987387" y="4359935"/>
                  <a:pt x="3980639" y="4359935"/>
                </a:cubicBezTo>
                <a:cubicBezTo>
                  <a:pt x="3974190" y="4359935"/>
                  <a:pt x="3969304" y="4358422"/>
                  <a:pt x="3965980" y="4355396"/>
                </a:cubicBezTo>
                <a:cubicBezTo>
                  <a:pt x="3962656" y="4352369"/>
                  <a:pt x="3960994" y="4348475"/>
                  <a:pt x="3960994" y="4343713"/>
                </a:cubicBezTo>
                <a:cubicBezTo>
                  <a:pt x="3960994" y="4339545"/>
                  <a:pt x="3962680" y="4335825"/>
                  <a:pt x="3966055" y="4332550"/>
                </a:cubicBezTo>
                <a:cubicBezTo>
                  <a:pt x="3969328" y="4329375"/>
                  <a:pt x="3977117" y="4326151"/>
                  <a:pt x="3989420" y="4322877"/>
                </a:cubicBezTo>
                <a:cubicBezTo>
                  <a:pt x="3998449" y="4320595"/>
                  <a:pt x="4007131" y="4317965"/>
                  <a:pt x="4015465" y="4314989"/>
                </a:cubicBezTo>
                <a:close/>
                <a:moveTo>
                  <a:pt x="8999570" y="4298915"/>
                </a:moveTo>
                <a:lnTo>
                  <a:pt x="9033800" y="4298915"/>
                </a:lnTo>
                <a:cubicBezTo>
                  <a:pt x="9045607" y="4298915"/>
                  <a:pt x="9053867" y="4300875"/>
                  <a:pt x="9058580" y="4304794"/>
                </a:cubicBezTo>
                <a:cubicBezTo>
                  <a:pt x="9063293" y="4308713"/>
                  <a:pt x="9065650" y="4313897"/>
                  <a:pt x="9065650" y="4320347"/>
                </a:cubicBezTo>
                <a:cubicBezTo>
                  <a:pt x="9065650" y="4327292"/>
                  <a:pt x="9063268" y="4332823"/>
                  <a:pt x="9058506" y="4336941"/>
                </a:cubicBezTo>
                <a:cubicBezTo>
                  <a:pt x="9053743" y="4341058"/>
                  <a:pt x="9045558" y="4343117"/>
                  <a:pt x="9033949" y="4343117"/>
                </a:cubicBezTo>
                <a:lnTo>
                  <a:pt x="8999570" y="4343117"/>
                </a:lnTo>
                <a:close/>
                <a:moveTo>
                  <a:pt x="2834663" y="4273615"/>
                </a:moveTo>
                <a:cubicBezTo>
                  <a:pt x="2841509" y="4273615"/>
                  <a:pt x="2847338" y="4276541"/>
                  <a:pt x="2852151" y="4282395"/>
                </a:cubicBezTo>
                <a:cubicBezTo>
                  <a:pt x="2856962" y="4288249"/>
                  <a:pt x="2859368" y="4297427"/>
                  <a:pt x="2859368" y="4309929"/>
                </a:cubicBezTo>
                <a:cubicBezTo>
                  <a:pt x="2859368" y="4324117"/>
                  <a:pt x="2856913" y="4334212"/>
                  <a:pt x="2852002" y="4340215"/>
                </a:cubicBezTo>
                <a:cubicBezTo>
                  <a:pt x="2847090" y="4346218"/>
                  <a:pt x="2841013" y="4349219"/>
                  <a:pt x="2833770" y="4349219"/>
                </a:cubicBezTo>
                <a:cubicBezTo>
                  <a:pt x="2825932" y="4349219"/>
                  <a:pt x="2819458" y="4346168"/>
                  <a:pt x="2814348" y="4340066"/>
                </a:cubicBezTo>
                <a:cubicBezTo>
                  <a:pt x="2809238" y="4333964"/>
                  <a:pt x="2806683" y="4324117"/>
                  <a:pt x="2806683" y="4310524"/>
                </a:cubicBezTo>
                <a:cubicBezTo>
                  <a:pt x="2806683" y="4298122"/>
                  <a:pt x="2809288" y="4288869"/>
                  <a:pt x="2814497" y="4282767"/>
                </a:cubicBezTo>
                <a:cubicBezTo>
                  <a:pt x="2819706" y="4276666"/>
                  <a:pt x="2826428" y="4273615"/>
                  <a:pt x="2834663" y="4273615"/>
                </a:cubicBezTo>
                <a:close/>
                <a:moveTo>
                  <a:pt x="1738395" y="4272870"/>
                </a:moveTo>
                <a:cubicBezTo>
                  <a:pt x="1745539" y="4272870"/>
                  <a:pt x="1751591" y="4275872"/>
                  <a:pt x="1756552" y="4281875"/>
                </a:cubicBezTo>
                <a:cubicBezTo>
                  <a:pt x="1761513" y="4287877"/>
                  <a:pt x="1763993" y="4297278"/>
                  <a:pt x="1763993" y="4310077"/>
                </a:cubicBezTo>
                <a:cubicBezTo>
                  <a:pt x="1763993" y="4323968"/>
                  <a:pt x="1761612" y="4333816"/>
                  <a:pt x="1756849" y="4339620"/>
                </a:cubicBezTo>
                <a:cubicBezTo>
                  <a:pt x="1752087" y="4345424"/>
                  <a:pt x="1746183" y="4348326"/>
                  <a:pt x="1739139" y="4348326"/>
                </a:cubicBezTo>
                <a:cubicBezTo>
                  <a:pt x="1731102" y="4348326"/>
                  <a:pt x="1724455" y="4345300"/>
                  <a:pt x="1719196" y="4339248"/>
                </a:cubicBezTo>
                <a:cubicBezTo>
                  <a:pt x="1713937" y="4333195"/>
                  <a:pt x="1711308" y="4323918"/>
                  <a:pt x="1711308" y="4311417"/>
                </a:cubicBezTo>
                <a:cubicBezTo>
                  <a:pt x="1711308" y="4297824"/>
                  <a:pt x="1713888" y="4288001"/>
                  <a:pt x="1719047" y="4281949"/>
                </a:cubicBezTo>
                <a:cubicBezTo>
                  <a:pt x="1724207" y="4275897"/>
                  <a:pt x="1730656" y="4272870"/>
                  <a:pt x="1738395" y="4272870"/>
                </a:cubicBezTo>
                <a:close/>
                <a:moveTo>
                  <a:pt x="8401578" y="4270043"/>
                </a:moveTo>
                <a:cubicBezTo>
                  <a:pt x="8409912" y="4270043"/>
                  <a:pt x="8416908" y="4273391"/>
                  <a:pt x="8422563" y="4280089"/>
                </a:cubicBezTo>
                <a:cubicBezTo>
                  <a:pt x="8428218" y="4286786"/>
                  <a:pt x="8431046" y="4296981"/>
                  <a:pt x="8431046" y="4310673"/>
                </a:cubicBezTo>
                <a:cubicBezTo>
                  <a:pt x="8431046" y="4325357"/>
                  <a:pt x="8428244" y="4336023"/>
                  <a:pt x="8422638" y="4342671"/>
                </a:cubicBezTo>
                <a:cubicBezTo>
                  <a:pt x="8417032" y="4349318"/>
                  <a:pt x="8409863" y="4352642"/>
                  <a:pt x="8401132" y="4352642"/>
                </a:cubicBezTo>
                <a:cubicBezTo>
                  <a:pt x="8392500" y="4352642"/>
                  <a:pt x="8385331" y="4349269"/>
                  <a:pt x="8379626" y="4342522"/>
                </a:cubicBezTo>
                <a:cubicBezTo>
                  <a:pt x="8373921" y="4335775"/>
                  <a:pt x="8371069" y="4325357"/>
                  <a:pt x="8371069" y="4311268"/>
                </a:cubicBezTo>
                <a:cubicBezTo>
                  <a:pt x="8371069" y="4297377"/>
                  <a:pt x="8373946" y="4287034"/>
                  <a:pt x="8379701" y="4280237"/>
                </a:cubicBezTo>
                <a:cubicBezTo>
                  <a:pt x="8385456" y="4273441"/>
                  <a:pt x="8392748" y="4270043"/>
                  <a:pt x="8401578" y="4270043"/>
                </a:cubicBezTo>
                <a:close/>
                <a:moveTo>
                  <a:pt x="8201553" y="4270043"/>
                </a:moveTo>
                <a:cubicBezTo>
                  <a:pt x="8209888" y="4270043"/>
                  <a:pt x="8216883" y="4273391"/>
                  <a:pt x="8222538" y="4280089"/>
                </a:cubicBezTo>
                <a:cubicBezTo>
                  <a:pt x="8228194" y="4286786"/>
                  <a:pt x="8231021" y="4296981"/>
                  <a:pt x="8231021" y="4310673"/>
                </a:cubicBezTo>
                <a:cubicBezTo>
                  <a:pt x="8231021" y="4325357"/>
                  <a:pt x="8228219" y="4336023"/>
                  <a:pt x="8222613" y="4342671"/>
                </a:cubicBezTo>
                <a:cubicBezTo>
                  <a:pt x="8217007" y="4349318"/>
                  <a:pt x="8209838" y="4352642"/>
                  <a:pt x="8201107" y="4352642"/>
                </a:cubicBezTo>
                <a:cubicBezTo>
                  <a:pt x="8192475" y="4352642"/>
                  <a:pt x="8185306" y="4349269"/>
                  <a:pt x="8179601" y="4342522"/>
                </a:cubicBezTo>
                <a:cubicBezTo>
                  <a:pt x="8173896" y="4335775"/>
                  <a:pt x="8171044" y="4325357"/>
                  <a:pt x="8171044" y="4311268"/>
                </a:cubicBezTo>
                <a:cubicBezTo>
                  <a:pt x="8171044" y="4297377"/>
                  <a:pt x="8173921" y="4287034"/>
                  <a:pt x="8179676" y="4280237"/>
                </a:cubicBezTo>
                <a:cubicBezTo>
                  <a:pt x="8185431" y="4273441"/>
                  <a:pt x="8192723" y="4270043"/>
                  <a:pt x="8201553" y="4270043"/>
                </a:cubicBezTo>
                <a:close/>
                <a:moveTo>
                  <a:pt x="1334029" y="4270043"/>
                </a:moveTo>
                <a:cubicBezTo>
                  <a:pt x="1342363" y="4270043"/>
                  <a:pt x="1349358" y="4273391"/>
                  <a:pt x="1355014" y="4280089"/>
                </a:cubicBezTo>
                <a:cubicBezTo>
                  <a:pt x="1360669" y="4286786"/>
                  <a:pt x="1363497" y="4296981"/>
                  <a:pt x="1363497" y="4310673"/>
                </a:cubicBezTo>
                <a:cubicBezTo>
                  <a:pt x="1363497" y="4325357"/>
                  <a:pt x="1360694" y="4336023"/>
                  <a:pt x="1355088" y="4342671"/>
                </a:cubicBezTo>
                <a:cubicBezTo>
                  <a:pt x="1349482" y="4349318"/>
                  <a:pt x="1342313" y="4352642"/>
                  <a:pt x="1333582" y="4352642"/>
                </a:cubicBezTo>
                <a:cubicBezTo>
                  <a:pt x="1324950" y="4352642"/>
                  <a:pt x="1317782" y="4349269"/>
                  <a:pt x="1312077" y="4342522"/>
                </a:cubicBezTo>
                <a:cubicBezTo>
                  <a:pt x="1306372" y="4335775"/>
                  <a:pt x="1303519" y="4325357"/>
                  <a:pt x="1303519" y="4311268"/>
                </a:cubicBezTo>
                <a:cubicBezTo>
                  <a:pt x="1303519" y="4297377"/>
                  <a:pt x="1306396" y="4287034"/>
                  <a:pt x="1312151" y="4280237"/>
                </a:cubicBezTo>
                <a:cubicBezTo>
                  <a:pt x="1317906" y="4273441"/>
                  <a:pt x="1325198" y="4270043"/>
                  <a:pt x="1334029" y="4270043"/>
                </a:cubicBezTo>
                <a:close/>
                <a:moveTo>
                  <a:pt x="10945200" y="4264238"/>
                </a:moveTo>
                <a:cubicBezTo>
                  <a:pt x="10953534" y="4264238"/>
                  <a:pt x="10960256" y="4266768"/>
                  <a:pt x="10965366" y="4271829"/>
                </a:cubicBezTo>
                <a:cubicBezTo>
                  <a:pt x="10970476" y="4276889"/>
                  <a:pt x="10973626" y="4285273"/>
                  <a:pt x="10974817" y="4296981"/>
                </a:cubicBezTo>
                <a:lnTo>
                  <a:pt x="10915136" y="4296981"/>
                </a:lnTo>
                <a:cubicBezTo>
                  <a:pt x="10916128" y="4287555"/>
                  <a:pt x="10918461" y="4280461"/>
                  <a:pt x="10922131" y="4275698"/>
                </a:cubicBezTo>
                <a:cubicBezTo>
                  <a:pt x="10927886" y="4268058"/>
                  <a:pt x="10935576" y="4264238"/>
                  <a:pt x="10945200" y="4264238"/>
                </a:cubicBezTo>
                <a:close/>
                <a:moveTo>
                  <a:pt x="10745175" y="4264238"/>
                </a:moveTo>
                <a:cubicBezTo>
                  <a:pt x="10753509" y="4264238"/>
                  <a:pt x="10760231" y="4266768"/>
                  <a:pt x="10765341" y="4271829"/>
                </a:cubicBezTo>
                <a:cubicBezTo>
                  <a:pt x="10770451" y="4276889"/>
                  <a:pt x="10773601" y="4285273"/>
                  <a:pt x="10774792" y="4296981"/>
                </a:cubicBezTo>
                <a:lnTo>
                  <a:pt x="10715111" y="4296981"/>
                </a:lnTo>
                <a:cubicBezTo>
                  <a:pt x="10716103" y="4287555"/>
                  <a:pt x="10718436" y="4280461"/>
                  <a:pt x="10722106" y="4275698"/>
                </a:cubicBezTo>
                <a:cubicBezTo>
                  <a:pt x="10727861" y="4268058"/>
                  <a:pt x="10735551" y="4264238"/>
                  <a:pt x="10745175" y="4264238"/>
                </a:cubicBezTo>
                <a:close/>
                <a:moveTo>
                  <a:pt x="3029926" y="4264238"/>
                </a:moveTo>
                <a:cubicBezTo>
                  <a:pt x="3038260" y="4264238"/>
                  <a:pt x="3044982" y="4266768"/>
                  <a:pt x="3050092" y="4271829"/>
                </a:cubicBezTo>
                <a:cubicBezTo>
                  <a:pt x="3055202" y="4276889"/>
                  <a:pt x="3058352" y="4285273"/>
                  <a:pt x="3059542" y="4296981"/>
                </a:cubicBezTo>
                <a:lnTo>
                  <a:pt x="2999862" y="4296981"/>
                </a:lnTo>
                <a:cubicBezTo>
                  <a:pt x="3000855" y="4287555"/>
                  <a:pt x="3003186" y="4280461"/>
                  <a:pt x="3006857" y="4275698"/>
                </a:cubicBezTo>
                <a:cubicBezTo>
                  <a:pt x="3012611" y="4268058"/>
                  <a:pt x="3020301" y="4264238"/>
                  <a:pt x="3029926" y="4264238"/>
                </a:cubicBezTo>
                <a:close/>
                <a:moveTo>
                  <a:pt x="2325075" y="4264238"/>
                </a:moveTo>
                <a:cubicBezTo>
                  <a:pt x="2333410" y="4264238"/>
                  <a:pt x="2340132" y="4266768"/>
                  <a:pt x="2345242" y="4271829"/>
                </a:cubicBezTo>
                <a:cubicBezTo>
                  <a:pt x="2350351" y="4276889"/>
                  <a:pt x="2353502" y="4285273"/>
                  <a:pt x="2354692" y="4296981"/>
                </a:cubicBezTo>
                <a:lnTo>
                  <a:pt x="2295012" y="4296981"/>
                </a:lnTo>
                <a:cubicBezTo>
                  <a:pt x="2296004" y="4287555"/>
                  <a:pt x="2298336" y="4280461"/>
                  <a:pt x="2302007" y="4275698"/>
                </a:cubicBezTo>
                <a:cubicBezTo>
                  <a:pt x="2307762" y="4268058"/>
                  <a:pt x="2315451" y="4264238"/>
                  <a:pt x="2325075" y="4264238"/>
                </a:cubicBezTo>
                <a:close/>
                <a:moveTo>
                  <a:pt x="9167745" y="4231943"/>
                </a:moveTo>
                <a:lnTo>
                  <a:pt x="9167745" y="4389998"/>
                </a:lnTo>
                <a:lnTo>
                  <a:pt x="9228318" y="4389998"/>
                </a:lnTo>
                <a:lnTo>
                  <a:pt x="9228318" y="4231943"/>
                </a:lnTo>
                <a:close/>
                <a:moveTo>
                  <a:pt x="5385725" y="4231943"/>
                </a:moveTo>
                <a:lnTo>
                  <a:pt x="5452051" y="4389970"/>
                </a:lnTo>
                <a:cubicBezTo>
                  <a:pt x="5448979" y="4398415"/>
                  <a:pt x="5445237" y="4404276"/>
                  <a:pt x="5440825" y="4407554"/>
                </a:cubicBezTo>
                <a:cubicBezTo>
                  <a:pt x="5436414" y="4410832"/>
                  <a:pt x="5430640" y="4412471"/>
                  <a:pt x="5423502" y="4412471"/>
                </a:cubicBezTo>
                <a:cubicBezTo>
                  <a:pt x="5412796" y="4412471"/>
                  <a:pt x="5403081" y="4411082"/>
                  <a:pt x="5394357" y="4408304"/>
                </a:cubicBezTo>
                <a:lnTo>
                  <a:pt x="5399115" y="4450571"/>
                </a:lnTo>
                <a:cubicBezTo>
                  <a:pt x="5417364" y="4452952"/>
                  <a:pt x="5430852" y="4454143"/>
                  <a:pt x="5439580" y="4454143"/>
                </a:cubicBezTo>
                <a:cubicBezTo>
                  <a:pt x="5461102" y="4454143"/>
                  <a:pt x="5477119" y="4449377"/>
                  <a:pt x="5487631" y="4439844"/>
                </a:cubicBezTo>
                <a:cubicBezTo>
                  <a:pt x="5495069" y="4433092"/>
                  <a:pt x="5502359" y="4420085"/>
                  <a:pt x="5509499" y="4400823"/>
                </a:cubicBezTo>
                <a:lnTo>
                  <a:pt x="5572207" y="4231943"/>
                </a:lnTo>
                <a:lnTo>
                  <a:pt x="5512518" y="4231943"/>
                </a:lnTo>
                <a:lnTo>
                  <a:pt x="5482240" y="4337164"/>
                </a:lnTo>
                <a:lnTo>
                  <a:pt x="5449640" y="4231943"/>
                </a:lnTo>
                <a:close/>
                <a:moveTo>
                  <a:pt x="3479238" y="4231943"/>
                </a:moveTo>
                <a:lnTo>
                  <a:pt x="3479238" y="4292665"/>
                </a:lnTo>
                <a:lnTo>
                  <a:pt x="3543978" y="4292665"/>
                </a:lnTo>
                <a:lnTo>
                  <a:pt x="3543978" y="4231943"/>
                </a:lnTo>
                <a:close/>
                <a:moveTo>
                  <a:pt x="1449668" y="4231943"/>
                </a:moveTo>
                <a:lnTo>
                  <a:pt x="1449668" y="4332550"/>
                </a:lnTo>
                <a:cubicBezTo>
                  <a:pt x="1449668" y="4353287"/>
                  <a:pt x="1454406" y="4368641"/>
                  <a:pt x="1463881" y="4378613"/>
                </a:cubicBezTo>
                <a:cubicBezTo>
                  <a:pt x="1473357" y="4388584"/>
                  <a:pt x="1486429" y="4393570"/>
                  <a:pt x="1503097" y="4393570"/>
                </a:cubicBezTo>
                <a:cubicBezTo>
                  <a:pt x="1515599" y="4393570"/>
                  <a:pt x="1526141" y="4391337"/>
                  <a:pt x="1534724" y="4386873"/>
                </a:cubicBezTo>
                <a:cubicBezTo>
                  <a:pt x="1543306" y="4382408"/>
                  <a:pt x="1551814" y="4374917"/>
                  <a:pt x="1560247" y="4364400"/>
                </a:cubicBezTo>
                <a:lnTo>
                  <a:pt x="1560247" y="4389998"/>
                </a:lnTo>
                <a:lnTo>
                  <a:pt x="1616803" y="4389998"/>
                </a:lnTo>
                <a:lnTo>
                  <a:pt x="1616803" y="4231943"/>
                </a:lnTo>
                <a:lnTo>
                  <a:pt x="1556229" y="4231943"/>
                </a:lnTo>
                <a:lnTo>
                  <a:pt x="1556229" y="4307994"/>
                </a:lnTo>
                <a:cubicBezTo>
                  <a:pt x="1556229" y="4322380"/>
                  <a:pt x="1553922" y="4332352"/>
                  <a:pt x="1549309" y="4337908"/>
                </a:cubicBezTo>
                <a:cubicBezTo>
                  <a:pt x="1544695" y="4343465"/>
                  <a:pt x="1538767" y="4346243"/>
                  <a:pt x="1531524" y="4346243"/>
                </a:cubicBezTo>
                <a:cubicBezTo>
                  <a:pt x="1524876" y="4346243"/>
                  <a:pt x="1519717" y="4344159"/>
                  <a:pt x="1516046" y="4339992"/>
                </a:cubicBezTo>
                <a:cubicBezTo>
                  <a:pt x="1512375" y="4335825"/>
                  <a:pt x="1510539" y="4328780"/>
                  <a:pt x="1510539" y="4318858"/>
                </a:cubicBezTo>
                <a:lnTo>
                  <a:pt x="1510539" y="4231943"/>
                </a:lnTo>
                <a:close/>
                <a:moveTo>
                  <a:pt x="11174544" y="4228371"/>
                </a:moveTo>
                <a:cubicBezTo>
                  <a:pt x="11162141" y="4228371"/>
                  <a:pt x="11151624" y="4230628"/>
                  <a:pt x="11142992" y="4235142"/>
                </a:cubicBezTo>
                <a:cubicBezTo>
                  <a:pt x="11134360" y="4239657"/>
                  <a:pt x="11125827" y="4247173"/>
                  <a:pt x="11117394" y="4257690"/>
                </a:cubicBezTo>
                <a:lnTo>
                  <a:pt x="11117394" y="4231943"/>
                </a:lnTo>
                <a:lnTo>
                  <a:pt x="11060988" y="4231943"/>
                </a:lnTo>
                <a:lnTo>
                  <a:pt x="11060988" y="4389998"/>
                </a:lnTo>
                <a:lnTo>
                  <a:pt x="11121561" y="4389998"/>
                </a:lnTo>
                <a:lnTo>
                  <a:pt x="11121561" y="4314096"/>
                </a:lnTo>
                <a:cubicBezTo>
                  <a:pt x="11121561" y="4299709"/>
                  <a:pt x="11123843" y="4289738"/>
                  <a:pt x="11128407" y="4284181"/>
                </a:cubicBezTo>
                <a:cubicBezTo>
                  <a:pt x="11132971" y="4278625"/>
                  <a:pt x="11138924" y="4275847"/>
                  <a:pt x="11146267" y="4275847"/>
                </a:cubicBezTo>
                <a:cubicBezTo>
                  <a:pt x="11152914" y="4275847"/>
                  <a:pt x="11158074" y="4277906"/>
                  <a:pt x="11161745" y="4282023"/>
                </a:cubicBezTo>
                <a:cubicBezTo>
                  <a:pt x="11165415" y="4286141"/>
                  <a:pt x="11167251" y="4293161"/>
                  <a:pt x="11167251" y="4303083"/>
                </a:cubicBezTo>
                <a:lnTo>
                  <a:pt x="11167251" y="4389998"/>
                </a:lnTo>
                <a:lnTo>
                  <a:pt x="11228122" y="4389998"/>
                </a:lnTo>
                <a:lnTo>
                  <a:pt x="11228122" y="4289539"/>
                </a:lnTo>
                <a:cubicBezTo>
                  <a:pt x="11228122" y="4268703"/>
                  <a:pt x="11223384" y="4253300"/>
                  <a:pt x="11213909" y="4243328"/>
                </a:cubicBezTo>
                <a:cubicBezTo>
                  <a:pt x="11204434" y="4233357"/>
                  <a:pt x="11191311" y="4228371"/>
                  <a:pt x="11174544" y="4228371"/>
                </a:cubicBezTo>
                <a:close/>
                <a:moveTo>
                  <a:pt x="10942670" y="4228371"/>
                </a:moveTo>
                <a:cubicBezTo>
                  <a:pt x="10914789" y="4228371"/>
                  <a:pt x="10892937" y="4236011"/>
                  <a:pt x="10877111" y="4251290"/>
                </a:cubicBezTo>
                <a:cubicBezTo>
                  <a:pt x="10861285" y="4266570"/>
                  <a:pt x="10853373" y="4286563"/>
                  <a:pt x="10853373" y="4311268"/>
                </a:cubicBezTo>
                <a:cubicBezTo>
                  <a:pt x="10853373" y="4328631"/>
                  <a:pt x="10857317" y="4343737"/>
                  <a:pt x="10865205" y="4356586"/>
                </a:cubicBezTo>
                <a:cubicBezTo>
                  <a:pt x="10873093" y="4369435"/>
                  <a:pt x="10883040" y="4378811"/>
                  <a:pt x="10895045" y="4384715"/>
                </a:cubicBezTo>
                <a:cubicBezTo>
                  <a:pt x="10907050" y="4390618"/>
                  <a:pt x="10923521" y="4393570"/>
                  <a:pt x="10944456" y="4393570"/>
                </a:cubicBezTo>
                <a:cubicBezTo>
                  <a:pt x="10968566" y="4393570"/>
                  <a:pt x="10987070" y="4390122"/>
                  <a:pt x="10999968" y="4383226"/>
                </a:cubicBezTo>
                <a:cubicBezTo>
                  <a:pt x="11012867" y="4376331"/>
                  <a:pt x="11023880" y="4364945"/>
                  <a:pt x="11033008" y="4349070"/>
                </a:cubicBezTo>
                <a:lnTo>
                  <a:pt x="10973328" y="4343564"/>
                </a:lnTo>
                <a:cubicBezTo>
                  <a:pt x="10969558" y="4348326"/>
                  <a:pt x="10966036" y="4351650"/>
                  <a:pt x="10962761" y="4353535"/>
                </a:cubicBezTo>
                <a:cubicBezTo>
                  <a:pt x="10957404" y="4356512"/>
                  <a:pt x="10951748" y="4358000"/>
                  <a:pt x="10945795" y="4358000"/>
                </a:cubicBezTo>
                <a:cubicBezTo>
                  <a:pt x="10936369" y="4358000"/>
                  <a:pt x="10928730" y="4354577"/>
                  <a:pt x="10922876" y="4347731"/>
                </a:cubicBezTo>
                <a:cubicBezTo>
                  <a:pt x="10918708" y="4342968"/>
                  <a:pt x="10916079" y="4335725"/>
                  <a:pt x="10914988" y="4326002"/>
                </a:cubicBezTo>
                <a:lnTo>
                  <a:pt x="11036431" y="4326002"/>
                </a:lnTo>
                <a:lnTo>
                  <a:pt x="11036431" y="4319156"/>
                </a:lnTo>
                <a:cubicBezTo>
                  <a:pt x="11036431" y="4298320"/>
                  <a:pt x="11033008" y="4281403"/>
                  <a:pt x="11026162" y="4268406"/>
                </a:cubicBezTo>
                <a:cubicBezTo>
                  <a:pt x="11019316" y="4255408"/>
                  <a:pt x="11009345" y="4245486"/>
                  <a:pt x="10996248" y="4238640"/>
                </a:cubicBezTo>
                <a:cubicBezTo>
                  <a:pt x="10983151" y="4231794"/>
                  <a:pt x="10965292" y="4228371"/>
                  <a:pt x="10942670" y="4228371"/>
                </a:cubicBezTo>
                <a:close/>
                <a:moveTo>
                  <a:pt x="10742645" y="4228371"/>
                </a:moveTo>
                <a:cubicBezTo>
                  <a:pt x="10714764" y="4228371"/>
                  <a:pt x="10692912" y="4236011"/>
                  <a:pt x="10677086" y="4251290"/>
                </a:cubicBezTo>
                <a:cubicBezTo>
                  <a:pt x="10661260" y="4266570"/>
                  <a:pt x="10653348" y="4286563"/>
                  <a:pt x="10653348" y="4311268"/>
                </a:cubicBezTo>
                <a:cubicBezTo>
                  <a:pt x="10653348" y="4328631"/>
                  <a:pt x="10657292" y="4343737"/>
                  <a:pt x="10665180" y="4356586"/>
                </a:cubicBezTo>
                <a:cubicBezTo>
                  <a:pt x="10673068" y="4369435"/>
                  <a:pt x="10683015" y="4378811"/>
                  <a:pt x="10695020" y="4384715"/>
                </a:cubicBezTo>
                <a:cubicBezTo>
                  <a:pt x="10707025" y="4390618"/>
                  <a:pt x="10723496" y="4393570"/>
                  <a:pt x="10744431" y="4393570"/>
                </a:cubicBezTo>
                <a:cubicBezTo>
                  <a:pt x="10768541" y="4393570"/>
                  <a:pt x="10787045" y="4390122"/>
                  <a:pt x="10799943" y="4383226"/>
                </a:cubicBezTo>
                <a:cubicBezTo>
                  <a:pt x="10812842" y="4376331"/>
                  <a:pt x="10823855" y="4364945"/>
                  <a:pt x="10832983" y="4349070"/>
                </a:cubicBezTo>
                <a:lnTo>
                  <a:pt x="10773303" y="4343564"/>
                </a:lnTo>
                <a:cubicBezTo>
                  <a:pt x="10769533" y="4348326"/>
                  <a:pt x="10766011" y="4351650"/>
                  <a:pt x="10762736" y="4353535"/>
                </a:cubicBezTo>
                <a:cubicBezTo>
                  <a:pt x="10757379" y="4356512"/>
                  <a:pt x="10751723" y="4358000"/>
                  <a:pt x="10745770" y="4358000"/>
                </a:cubicBezTo>
                <a:cubicBezTo>
                  <a:pt x="10736344" y="4358000"/>
                  <a:pt x="10728705" y="4354577"/>
                  <a:pt x="10722851" y="4347731"/>
                </a:cubicBezTo>
                <a:cubicBezTo>
                  <a:pt x="10718683" y="4342968"/>
                  <a:pt x="10716054" y="4335725"/>
                  <a:pt x="10714963" y="4326002"/>
                </a:cubicBezTo>
                <a:lnTo>
                  <a:pt x="10836406" y="4326002"/>
                </a:lnTo>
                <a:lnTo>
                  <a:pt x="10836406" y="4319156"/>
                </a:lnTo>
                <a:cubicBezTo>
                  <a:pt x="10836406" y="4298320"/>
                  <a:pt x="10832983" y="4281403"/>
                  <a:pt x="10826137" y="4268406"/>
                </a:cubicBezTo>
                <a:cubicBezTo>
                  <a:pt x="10819291" y="4255408"/>
                  <a:pt x="10809320" y="4245486"/>
                  <a:pt x="10796223" y="4238640"/>
                </a:cubicBezTo>
                <a:cubicBezTo>
                  <a:pt x="10783126" y="4231794"/>
                  <a:pt x="10765267" y="4228371"/>
                  <a:pt x="10742645" y="4228371"/>
                </a:cubicBezTo>
                <a:close/>
                <a:moveTo>
                  <a:pt x="10543215" y="4228371"/>
                </a:moveTo>
                <a:cubicBezTo>
                  <a:pt x="10525356" y="4228371"/>
                  <a:pt x="10511117" y="4230229"/>
                  <a:pt x="10500501" y="4233946"/>
                </a:cubicBezTo>
                <a:cubicBezTo>
                  <a:pt x="10489885" y="4237663"/>
                  <a:pt x="10481551" y="4243288"/>
                  <a:pt x="10475498" y="4250821"/>
                </a:cubicBezTo>
                <a:cubicBezTo>
                  <a:pt x="10469446" y="4258353"/>
                  <a:pt x="10466420" y="4267324"/>
                  <a:pt x="10466420" y="4277733"/>
                </a:cubicBezTo>
                <a:cubicBezTo>
                  <a:pt x="10466420" y="4287249"/>
                  <a:pt x="10469222" y="4295723"/>
                  <a:pt x="10474828" y="4303157"/>
                </a:cubicBezTo>
                <a:cubicBezTo>
                  <a:pt x="10480434" y="4310591"/>
                  <a:pt x="10487330" y="4315869"/>
                  <a:pt x="10495516" y="4318991"/>
                </a:cubicBezTo>
                <a:cubicBezTo>
                  <a:pt x="10503701" y="4322113"/>
                  <a:pt x="10518311" y="4325507"/>
                  <a:pt x="10539345" y="4329174"/>
                </a:cubicBezTo>
                <a:cubicBezTo>
                  <a:pt x="10553434" y="4331651"/>
                  <a:pt x="10562116" y="4333732"/>
                  <a:pt x="10565390" y="4335415"/>
                </a:cubicBezTo>
                <a:cubicBezTo>
                  <a:pt x="10569954" y="4337793"/>
                  <a:pt x="10572236" y="4341162"/>
                  <a:pt x="10572236" y="4345522"/>
                </a:cubicBezTo>
                <a:cubicBezTo>
                  <a:pt x="10572236" y="4349385"/>
                  <a:pt x="10570499" y="4352604"/>
                  <a:pt x="10567027" y="4355179"/>
                </a:cubicBezTo>
                <a:cubicBezTo>
                  <a:pt x="10562563" y="4358647"/>
                  <a:pt x="10556262" y="4360381"/>
                  <a:pt x="10548126" y="4360381"/>
                </a:cubicBezTo>
                <a:cubicBezTo>
                  <a:pt x="10540685" y="4360381"/>
                  <a:pt x="10534732" y="4358843"/>
                  <a:pt x="10530267" y="4355768"/>
                </a:cubicBezTo>
                <a:cubicBezTo>
                  <a:pt x="10525802" y="4352692"/>
                  <a:pt x="10522329" y="4347582"/>
                  <a:pt x="10519849" y="4340438"/>
                </a:cubicBezTo>
                <a:lnTo>
                  <a:pt x="10459722" y="4346094"/>
                </a:lnTo>
                <a:cubicBezTo>
                  <a:pt x="10463195" y="4361274"/>
                  <a:pt x="10471058" y="4372982"/>
                  <a:pt x="10483312" y="4381217"/>
                </a:cubicBezTo>
                <a:cubicBezTo>
                  <a:pt x="10495564" y="4389452"/>
                  <a:pt x="10516128" y="4393570"/>
                  <a:pt x="10545001" y="4393570"/>
                </a:cubicBezTo>
                <a:cubicBezTo>
                  <a:pt x="10565439" y="4393570"/>
                  <a:pt x="10581587" y="4391018"/>
                  <a:pt x="10593444" y="4385913"/>
                </a:cubicBezTo>
                <a:cubicBezTo>
                  <a:pt x="10605301" y="4380809"/>
                  <a:pt x="10613983" y="4373945"/>
                  <a:pt x="10619489" y="4365322"/>
                </a:cubicBezTo>
                <a:cubicBezTo>
                  <a:pt x="10624996" y="4356698"/>
                  <a:pt x="10627749" y="4347827"/>
                  <a:pt x="10627749" y="4338708"/>
                </a:cubicBezTo>
                <a:cubicBezTo>
                  <a:pt x="10627749" y="4329689"/>
                  <a:pt x="10625145" y="4321412"/>
                  <a:pt x="10619936" y="4313880"/>
                </a:cubicBezTo>
                <a:cubicBezTo>
                  <a:pt x="10614727" y="4306347"/>
                  <a:pt x="10607211" y="4300548"/>
                  <a:pt x="10597388" y="4296484"/>
                </a:cubicBezTo>
                <a:cubicBezTo>
                  <a:pt x="10587566" y="4292420"/>
                  <a:pt x="10572583" y="4289248"/>
                  <a:pt x="10552442" y="4286970"/>
                </a:cubicBezTo>
                <a:cubicBezTo>
                  <a:pt x="10539147" y="4285384"/>
                  <a:pt x="10530515" y="4283600"/>
                  <a:pt x="10526546" y="4281619"/>
                </a:cubicBezTo>
                <a:cubicBezTo>
                  <a:pt x="10522577" y="4279637"/>
                  <a:pt x="10520593" y="4276715"/>
                  <a:pt x="10520593" y="4272852"/>
                </a:cubicBezTo>
                <a:cubicBezTo>
                  <a:pt x="10520593" y="4269384"/>
                  <a:pt x="10522156" y="4266436"/>
                  <a:pt x="10525281" y="4264009"/>
                </a:cubicBezTo>
                <a:cubicBezTo>
                  <a:pt x="10528407" y="4261582"/>
                  <a:pt x="10533392" y="4260369"/>
                  <a:pt x="10540238" y="4260369"/>
                </a:cubicBezTo>
                <a:cubicBezTo>
                  <a:pt x="10546985" y="4260369"/>
                  <a:pt x="10552740" y="4261956"/>
                  <a:pt x="10557502" y="4265131"/>
                </a:cubicBezTo>
                <a:cubicBezTo>
                  <a:pt x="10560974" y="4267513"/>
                  <a:pt x="10563456" y="4271233"/>
                  <a:pt x="10564944" y="4276293"/>
                </a:cubicBezTo>
                <a:lnTo>
                  <a:pt x="10622392" y="4270638"/>
                </a:lnTo>
                <a:cubicBezTo>
                  <a:pt x="10618423" y="4260319"/>
                  <a:pt x="10613437" y="4252134"/>
                  <a:pt x="10607434" y="4246081"/>
                </a:cubicBezTo>
                <a:cubicBezTo>
                  <a:pt x="10601431" y="4240029"/>
                  <a:pt x="10593941" y="4235564"/>
                  <a:pt x="10584961" y="4232687"/>
                </a:cubicBezTo>
                <a:cubicBezTo>
                  <a:pt x="10575982" y="4229809"/>
                  <a:pt x="10562066" y="4228371"/>
                  <a:pt x="10543215" y="4228371"/>
                </a:cubicBezTo>
                <a:close/>
                <a:moveTo>
                  <a:pt x="10349441" y="4228371"/>
                </a:moveTo>
                <a:cubicBezTo>
                  <a:pt x="10338130" y="4228371"/>
                  <a:pt x="10327612" y="4229214"/>
                  <a:pt x="10317889" y="4230901"/>
                </a:cubicBezTo>
                <a:cubicBezTo>
                  <a:pt x="10308166" y="4232588"/>
                  <a:pt x="10300526" y="4234969"/>
                  <a:pt x="10294970" y="4238045"/>
                </a:cubicBezTo>
                <a:cubicBezTo>
                  <a:pt x="10287231" y="4242311"/>
                  <a:pt x="10281302" y="4247346"/>
                  <a:pt x="10277185" y="4253151"/>
                </a:cubicBezTo>
                <a:cubicBezTo>
                  <a:pt x="10273067" y="4258955"/>
                  <a:pt x="10269917" y="4266917"/>
                  <a:pt x="10267734" y="4277038"/>
                </a:cubicBezTo>
                <a:lnTo>
                  <a:pt x="10325628" y="4283140"/>
                </a:lnTo>
                <a:cubicBezTo>
                  <a:pt x="10328009" y="4276293"/>
                  <a:pt x="10331135" y="4271630"/>
                  <a:pt x="10335004" y="4269150"/>
                </a:cubicBezTo>
                <a:cubicBezTo>
                  <a:pt x="10339965" y="4265975"/>
                  <a:pt x="10347407" y="4264387"/>
                  <a:pt x="10357329" y="4264387"/>
                </a:cubicBezTo>
                <a:cubicBezTo>
                  <a:pt x="10365068" y="4264387"/>
                  <a:pt x="10370475" y="4265875"/>
                  <a:pt x="10373551" y="4268852"/>
                </a:cubicBezTo>
                <a:cubicBezTo>
                  <a:pt x="10376627" y="4271829"/>
                  <a:pt x="10378165" y="4277038"/>
                  <a:pt x="10378165" y="4284479"/>
                </a:cubicBezTo>
                <a:cubicBezTo>
                  <a:pt x="10370624" y="4287456"/>
                  <a:pt x="10363480" y="4289862"/>
                  <a:pt x="10356733" y="4291697"/>
                </a:cubicBezTo>
                <a:cubicBezTo>
                  <a:pt x="10349987" y="4293533"/>
                  <a:pt x="10335253" y="4296732"/>
                  <a:pt x="10312531" y="4301297"/>
                </a:cubicBezTo>
                <a:cubicBezTo>
                  <a:pt x="10293581" y="4305067"/>
                  <a:pt x="10280583" y="4310822"/>
                  <a:pt x="10273538" y="4318561"/>
                </a:cubicBezTo>
                <a:cubicBezTo>
                  <a:pt x="10266494" y="4326300"/>
                  <a:pt x="10262972" y="4336172"/>
                  <a:pt x="10262972" y="4348177"/>
                </a:cubicBezTo>
                <a:cubicBezTo>
                  <a:pt x="10262972" y="4360977"/>
                  <a:pt x="10267858" y="4371742"/>
                  <a:pt x="10277631" y="4380473"/>
                </a:cubicBezTo>
                <a:cubicBezTo>
                  <a:pt x="10287404" y="4389204"/>
                  <a:pt x="10301716" y="4393570"/>
                  <a:pt x="10320568" y="4393570"/>
                </a:cubicBezTo>
                <a:cubicBezTo>
                  <a:pt x="10334756" y="4393570"/>
                  <a:pt x="10347208" y="4391387"/>
                  <a:pt x="10357924" y="4387021"/>
                </a:cubicBezTo>
                <a:cubicBezTo>
                  <a:pt x="10365762" y="4383747"/>
                  <a:pt x="10373650" y="4378290"/>
                  <a:pt x="10381588" y="4370650"/>
                </a:cubicBezTo>
                <a:cubicBezTo>
                  <a:pt x="10382282" y="4375214"/>
                  <a:pt x="10382976" y="4378563"/>
                  <a:pt x="10383671" y="4380696"/>
                </a:cubicBezTo>
                <a:cubicBezTo>
                  <a:pt x="10384366" y="4382830"/>
                  <a:pt x="10385854" y="4385930"/>
                  <a:pt x="10388136" y="4389998"/>
                </a:cubicBezTo>
                <a:lnTo>
                  <a:pt x="10444988" y="4389998"/>
                </a:lnTo>
                <a:cubicBezTo>
                  <a:pt x="10441814" y="4383450"/>
                  <a:pt x="10439754" y="4378067"/>
                  <a:pt x="10438812" y="4373850"/>
                </a:cubicBezTo>
                <a:cubicBezTo>
                  <a:pt x="10437870" y="4369633"/>
                  <a:pt x="10437398" y="4363804"/>
                  <a:pt x="10437398" y="4356363"/>
                </a:cubicBezTo>
                <a:lnTo>
                  <a:pt x="10437398" y="4286563"/>
                </a:lnTo>
                <a:cubicBezTo>
                  <a:pt x="10437398" y="4279121"/>
                  <a:pt x="10435910" y="4271308"/>
                  <a:pt x="10432933" y="4263122"/>
                </a:cubicBezTo>
                <a:cubicBezTo>
                  <a:pt x="10429957" y="4254937"/>
                  <a:pt x="10425889" y="4248611"/>
                  <a:pt x="10420729" y="4244147"/>
                </a:cubicBezTo>
                <a:cubicBezTo>
                  <a:pt x="10413387" y="4237697"/>
                  <a:pt x="10404209" y="4233456"/>
                  <a:pt x="10393196" y="4231422"/>
                </a:cubicBezTo>
                <a:cubicBezTo>
                  <a:pt x="10382183" y="4229388"/>
                  <a:pt x="10367598" y="4228371"/>
                  <a:pt x="10349441" y="4228371"/>
                </a:cubicBezTo>
                <a:close/>
                <a:moveTo>
                  <a:pt x="9844616" y="4228371"/>
                </a:moveTo>
                <a:cubicBezTo>
                  <a:pt x="9833305" y="4228371"/>
                  <a:pt x="9822787" y="4229214"/>
                  <a:pt x="9813064" y="4230901"/>
                </a:cubicBezTo>
                <a:cubicBezTo>
                  <a:pt x="9803341" y="4232588"/>
                  <a:pt x="9795701" y="4234969"/>
                  <a:pt x="9790145" y="4238045"/>
                </a:cubicBezTo>
                <a:cubicBezTo>
                  <a:pt x="9782406" y="4242311"/>
                  <a:pt x="9776477" y="4247346"/>
                  <a:pt x="9772360" y="4253151"/>
                </a:cubicBezTo>
                <a:cubicBezTo>
                  <a:pt x="9768242" y="4258955"/>
                  <a:pt x="9765092" y="4266917"/>
                  <a:pt x="9762909" y="4277038"/>
                </a:cubicBezTo>
                <a:lnTo>
                  <a:pt x="9820803" y="4283140"/>
                </a:lnTo>
                <a:cubicBezTo>
                  <a:pt x="9823184" y="4276293"/>
                  <a:pt x="9826310" y="4271630"/>
                  <a:pt x="9830179" y="4269150"/>
                </a:cubicBezTo>
                <a:cubicBezTo>
                  <a:pt x="9835140" y="4265975"/>
                  <a:pt x="9842582" y="4264387"/>
                  <a:pt x="9852504" y="4264387"/>
                </a:cubicBezTo>
                <a:cubicBezTo>
                  <a:pt x="9860243" y="4264387"/>
                  <a:pt x="9865650" y="4265875"/>
                  <a:pt x="9868726" y="4268852"/>
                </a:cubicBezTo>
                <a:cubicBezTo>
                  <a:pt x="9871802" y="4271829"/>
                  <a:pt x="9873340" y="4277038"/>
                  <a:pt x="9873340" y="4284479"/>
                </a:cubicBezTo>
                <a:cubicBezTo>
                  <a:pt x="9865799" y="4287456"/>
                  <a:pt x="9858655" y="4289862"/>
                  <a:pt x="9851908" y="4291697"/>
                </a:cubicBezTo>
                <a:cubicBezTo>
                  <a:pt x="9845162" y="4293533"/>
                  <a:pt x="9830428" y="4296732"/>
                  <a:pt x="9807706" y="4301297"/>
                </a:cubicBezTo>
                <a:cubicBezTo>
                  <a:pt x="9788756" y="4305067"/>
                  <a:pt x="9775758" y="4310822"/>
                  <a:pt x="9768713" y="4318561"/>
                </a:cubicBezTo>
                <a:cubicBezTo>
                  <a:pt x="9761669" y="4326300"/>
                  <a:pt x="9758147" y="4336172"/>
                  <a:pt x="9758147" y="4348177"/>
                </a:cubicBezTo>
                <a:cubicBezTo>
                  <a:pt x="9758147" y="4360977"/>
                  <a:pt x="9763033" y="4371742"/>
                  <a:pt x="9772806" y="4380473"/>
                </a:cubicBezTo>
                <a:cubicBezTo>
                  <a:pt x="9782579" y="4389204"/>
                  <a:pt x="9796891" y="4393570"/>
                  <a:pt x="9815743" y="4393570"/>
                </a:cubicBezTo>
                <a:cubicBezTo>
                  <a:pt x="9829931" y="4393570"/>
                  <a:pt x="9842383" y="4391387"/>
                  <a:pt x="9853099" y="4387021"/>
                </a:cubicBezTo>
                <a:cubicBezTo>
                  <a:pt x="9860937" y="4383747"/>
                  <a:pt x="9868825" y="4378290"/>
                  <a:pt x="9876763" y="4370650"/>
                </a:cubicBezTo>
                <a:cubicBezTo>
                  <a:pt x="9877457" y="4375214"/>
                  <a:pt x="9878151" y="4378563"/>
                  <a:pt x="9878846" y="4380696"/>
                </a:cubicBezTo>
                <a:cubicBezTo>
                  <a:pt x="9879541" y="4382830"/>
                  <a:pt x="9881029" y="4385930"/>
                  <a:pt x="9883311" y="4389998"/>
                </a:cubicBezTo>
                <a:lnTo>
                  <a:pt x="9940163" y="4389998"/>
                </a:lnTo>
                <a:cubicBezTo>
                  <a:pt x="9936989" y="4383450"/>
                  <a:pt x="9934929" y="4378067"/>
                  <a:pt x="9933987" y="4373850"/>
                </a:cubicBezTo>
                <a:cubicBezTo>
                  <a:pt x="9933045" y="4369633"/>
                  <a:pt x="9932573" y="4363804"/>
                  <a:pt x="9932573" y="4356363"/>
                </a:cubicBezTo>
                <a:lnTo>
                  <a:pt x="9932573" y="4286563"/>
                </a:lnTo>
                <a:cubicBezTo>
                  <a:pt x="9932573" y="4279121"/>
                  <a:pt x="9931085" y="4271308"/>
                  <a:pt x="9928108" y="4263122"/>
                </a:cubicBezTo>
                <a:cubicBezTo>
                  <a:pt x="9925132" y="4254937"/>
                  <a:pt x="9921064" y="4248611"/>
                  <a:pt x="9915904" y="4244147"/>
                </a:cubicBezTo>
                <a:cubicBezTo>
                  <a:pt x="9908562" y="4237697"/>
                  <a:pt x="9899384" y="4233456"/>
                  <a:pt x="9888371" y="4231422"/>
                </a:cubicBezTo>
                <a:cubicBezTo>
                  <a:pt x="9877358" y="4229388"/>
                  <a:pt x="9862773" y="4228371"/>
                  <a:pt x="9844616" y="4228371"/>
                </a:cubicBezTo>
                <a:close/>
                <a:moveTo>
                  <a:pt x="9572488" y="4228371"/>
                </a:moveTo>
                <a:cubicBezTo>
                  <a:pt x="9560763" y="4228371"/>
                  <a:pt x="9550753" y="4230405"/>
                  <a:pt x="9542456" y="4234473"/>
                </a:cubicBezTo>
                <a:cubicBezTo>
                  <a:pt x="9534160" y="4238541"/>
                  <a:pt x="9525938" y="4245387"/>
                  <a:pt x="9517789" y="4255011"/>
                </a:cubicBezTo>
                <a:lnTo>
                  <a:pt x="9517789" y="4231943"/>
                </a:lnTo>
                <a:lnTo>
                  <a:pt x="9461234" y="4231943"/>
                </a:lnTo>
                <a:lnTo>
                  <a:pt x="9461234" y="4389998"/>
                </a:lnTo>
                <a:lnTo>
                  <a:pt x="9521956" y="4389998"/>
                </a:lnTo>
                <a:lnTo>
                  <a:pt x="9521956" y="4309333"/>
                </a:lnTo>
                <a:cubicBezTo>
                  <a:pt x="9521956" y="4297328"/>
                  <a:pt x="9524196" y="4288696"/>
                  <a:pt x="9528677" y="4283437"/>
                </a:cubicBezTo>
                <a:cubicBezTo>
                  <a:pt x="9533157" y="4278179"/>
                  <a:pt x="9538883" y="4275549"/>
                  <a:pt x="9545853" y="4275549"/>
                </a:cubicBezTo>
                <a:cubicBezTo>
                  <a:pt x="9550133" y="4275549"/>
                  <a:pt x="9553866" y="4276765"/>
                  <a:pt x="9557052" y="4279196"/>
                </a:cubicBezTo>
                <a:cubicBezTo>
                  <a:pt x="9560238" y="4281626"/>
                  <a:pt x="9562478" y="4284826"/>
                  <a:pt x="9563772" y="4288795"/>
                </a:cubicBezTo>
                <a:cubicBezTo>
                  <a:pt x="9564569" y="4291275"/>
                  <a:pt x="9564968" y="4295988"/>
                  <a:pt x="9564968" y="4302934"/>
                </a:cubicBezTo>
                <a:lnTo>
                  <a:pt x="9564968" y="4389998"/>
                </a:lnTo>
                <a:lnTo>
                  <a:pt x="9625690" y="4389998"/>
                </a:lnTo>
                <a:lnTo>
                  <a:pt x="9625690" y="4308440"/>
                </a:lnTo>
                <a:cubicBezTo>
                  <a:pt x="9625690" y="4297030"/>
                  <a:pt x="9627865" y="4288745"/>
                  <a:pt x="9632216" y="4283586"/>
                </a:cubicBezTo>
                <a:cubicBezTo>
                  <a:pt x="9636567" y="4278427"/>
                  <a:pt x="9642302" y="4275847"/>
                  <a:pt x="9649421" y="4275847"/>
                </a:cubicBezTo>
                <a:cubicBezTo>
                  <a:pt x="9655451" y="4275847"/>
                  <a:pt x="9660494" y="4278575"/>
                  <a:pt x="9664548" y="4284033"/>
                </a:cubicBezTo>
                <a:cubicBezTo>
                  <a:pt x="9667317" y="4287505"/>
                  <a:pt x="9668701" y="4292813"/>
                  <a:pt x="9668701" y="4299957"/>
                </a:cubicBezTo>
                <a:lnTo>
                  <a:pt x="9668701" y="4389998"/>
                </a:lnTo>
                <a:lnTo>
                  <a:pt x="9729423" y="4389998"/>
                </a:lnTo>
                <a:lnTo>
                  <a:pt x="9729423" y="4290730"/>
                </a:lnTo>
                <a:cubicBezTo>
                  <a:pt x="9729423" y="4269299"/>
                  <a:pt x="9724667" y="4253547"/>
                  <a:pt x="9715155" y="4243477"/>
                </a:cubicBezTo>
                <a:cubicBezTo>
                  <a:pt x="9705643" y="4233406"/>
                  <a:pt x="9692416" y="4228371"/>
                  <a:pt x="9675473" y="4228371"/>
                </a:cubicBezTo>
                <a:cubicBezTo>
                  <a:pt x="9663979" y="4228371"/>
                  <a:pt x="9654318" y="4230231"/>
                  <a:pt x="9646491" y="4233952"/>
                </a:cubicBezTo>
                <a:cubicBezTo>
                  <a:pt x="9638663" y="4237673"/>
                  <a:pt x="9629993" y="4244692"/>
                  <a:pt x="9620481" y="4255011"/>
                </a:cubicBezTo>
                <a:cubicBezTo>
                  <a:pt x="9615811" y="4246180"/>
                  <a:pt x="9609800" y="4239533"/>
                  <a:pt x="9602447" y="4235068"/>
                </a:cubicBezTo>
                <a:cubicBezTo>
                  <a:pt x="9595094" y="4230603"/>
                  <a:pt x="9585108" y="4228371"/>
                  <a:pt x="9572488" y="4228371"/>
                </a:cubicBezTo>
                <a:close/>
                <a:moveTo>
                  <a:pt x="9343065" y="4228371"/>
                </a:moveTo>
                <a:cubicBezTo>
                  <a:pt x="9325206" y="4228371"/>
                  <a:pt x="9310968" y="4230229"/>
                  <a:pt x="9300351" y="4233946"/>
                </a:cubicBezTo>
                <a:cubicBezTo>
                  <a:pt x="9289735" y="4237663"/>
                  <a:pt x="9281401" y="4243288"/>
                  <a:pt x="9275348" y="4250821"/>
                </a:cubicBezTo>
                <a:cubicBezTo>
                  <a:pt x="9269296" y="4258353"/>
                  <a:pt x="9266270" y="4267324"/>
                  <a:pt x="9266270" y="4277733"/>
                </a:cubicBezTo>
                <a:cubicBezTo>
                  <a:pt x="9266270" y="4287249"/>
                  <a:pt x="9269072" y="4295723"/>
                  <a:pt x="9274678" y="4303157"/>
                </a:cubicBezTo>
                <a:cubicBezTo>
                  <a:pt x="9280284" y="4310591"/>
                  <a:pt x="9287180" y="4315869"/>
                  <a:pt x="9295366" y="4318991"/>
                </a:cubicBezTo>
                <a:cubicBezTo>
                  <a:pt x="9303551" y="4322113"/>
                  <a:pt x="9318161" y="4325507"/>
                  <a:pt x="9339195" y="4329174"/>
                </a:cubicBezTo>
                <a:cubicBezTo>
                  <a:pt x="9353285" y="4331651"/>
                  <a:pt x="9361966" y="4333732"/>
                  <a:pt x="9365240" y="4335415"/>
                </a:cubicBezTo>
                <a:cubicBezTo>
                  <a:pt x="9369805" y="4337793"/>
                  <a:pt x="9372086" y="4341162"/>
                  <a:pt x="9372086" y="4345522"/>
                </a:cubicBezTo>
                <a:cubicBezTo>
                  <a:pt x="9372086" y="4349385"/>
                  <a:pt x="9370350" y="4352604"/>
                  <a:pt x="9366877" y="4355179"/>
                </a:cubicBezTo>
                <a:cubicBezTo>
                  <a:pt x="9362413" y="4358647"/>
                  <a:pt x="9356112" y="4360381"/>
                  <a:pt x="9347976" y="4360381"/>
                </a:cubicBezTo>
                <a:cubicBezTo>
                  <a:pt x="9340535" y="4360381"/>
                  <a:pt x="9334582" y="4358843"/>
                  <a:pt x="9330117" y="4355768"/>
                </a:cubicBezTo>
                <a:cubicBezTo>
                  <a:pt x="9325652" y="4352692"/>
                  <a:pt x="9322180" y="4347582"/>
                  <a:pt x="9319699" y="4340438"/>
                </a:cubicBezTo>
                <a:lnTo>
                  <a:pt x="9259572" y="4346094"/>
                </a:lnTo>
                <a:cubicBezTo>
                  <a:pt x="9263045" y="4361274"/>
                  <a:pt x="9270908" y="4372982"/>
                  <a:pt x="9283162" y="4381217"/>
                </a:cubicBezTo>
                <a:cubicBezTo>
                  <a:pt x="9295415" y="4389452"/>
                  <a:pt x="9315978" y="4393570"/>
                  <a:pt x="9344851" y="4393570"/>
                </a:cubicBezTo>
                <a:cubicBezTo>
                  <a:pt x="9365290" y="4393570"/>
                  <a:pt x="9381438" y="4391018"/>
                  <a:pt x="9393294" y="4385913"/>
                </a:cubicBezTo>
                <a:cubicBezTo>
                  <a:pt x="9405151" y="4380809"/>
                  <a:pt x="9413833" y="4373945"/>
                  <a:pt x="9419339" y="4365322"/>
                </a:cubicBezTo>
                <a:cubicBezTo>
                  <a:pt x="9424846" y="4356698"/>
                  <a:pt x="9427599" y="4347827"/>
                  <a:pt x="9427599" y="4338708"/>
                </a:cubicBezTo>
                <a:cubicBezTo>
                  <a:pt x="9427599" y="4329689"/>
                  <a:pt x="9424995" y="4321412"/>
                  <a:pt x="9419786" y="4313880"/>
                </a:cubicBezTo>
                <a:cubicBezTo>
                  <a:pt x="9414577" y="4306347"/>
                  <a:pt x="9407061" y="4300548"/>
                  <a:pt x="9397238" y="4296484"/>
                </a:cubicBezTo>
                <a:cubicBezTo>
                  <a:pt x="9387416" y="4292420"/>
                  <a:pt x="9372434" y="4289248"/>
                  <a:pt x="9352292" y="4286970"/>
                </a:cubicBezTo>
                <a:cubicBezTo>
                  <a:pt x="9338997" y="4285384"/>
                  <a:pt x="9330365" y="4283600"/>
                  <a:pt x="9326396" y="4281619"/>
                </a:cubicBezTo>
                <a:cubicBezTo>
                  <a:pt x="9322427" y="4279637"/>
                  <a:pt x="9320443" y="4276715"/>
                  <a:pt x="9320443" y="4272852"/>
                </a:cubicBezTo>
                <a:cubicBezTo>
                  <a:pt x="9320443" y="4269384"/>
                  <a:pt x="9322006" y="4266436"/>
                  <a:pt x="9325131" y="4264009"/>
                </a:cubicBezTo>
                <a:cubicBezTo>
                  <a:pt x="9328257" y="4261582"/>
                  <a:pt x="9333242" y="4260369"/>
                  <a:pt x="9340088" y="4260369"/>
                </a:cubicBezTo>
                <a:cubicBezTo>
                  <a:pt x="9346835" y="4260369"/>
                  <a:pt x="9352590" y="4261956"/>
                  <a:pt x="9357352" y="4265131"/>
                </a:cubicBezTo>
                <a:cubicBezTo>
                  <a:pt x="9360825" y="4267513"/>
                  <a:pt x="9363306" y="4271233"/>
                  <a:pt x="9364794" y="4276293"/>
                </a:cubicBezTo>
                <a:lnTo>
                  <a:pt x="9422242" y="4270638"/>
                </a:lnTo>
                <a:cubicBezTo>
                  <a:pt x="9418273" y="4260319"/>
                  <a:pt x="9413287" y="4252134"/>
                  <a:pt x="9407284" y="4246081"/>
                </a:cubicBezTo>
                <a:cubicBezTo>
                  <a:pt x="9401282" y="4240029"/>
                  <a:pt x="9393790" y="4235564"/>
                  <a:pt x="9384811" y="4232687"/>
                </a:cubicBezTo>
                <a:cubicBezTo>
                  <a:pt x="9375832" y="4229809"/>
                  <a:pt x="9361917" y="4228371"/>
                  <a:pt x="9343065" y="4228371"/>
                </a:cubicBezTo>
                <a:close/>
                <a:moveTo>
                  <a:pt x="8631369" y="4228371"/>
                </a:moveTo>
                <a:cubicBezTo>
                  <a:pt x="8618966" y="4228371"/>
                  <a:pt x="8608450" y="4230628"/>
                  <a:pt x="8599818" y="4235142"/>
                </a:cubicBezTo>
                <a:cubicBezTo>
                  <a:pt x="8591186" y="4239657"/>
                  <a:pt x="8582652" y="4247173"/>
                  <a:pt x="8574219" y="4257690"/>
                </a:cubicBezTo>
                <a:lnTo>
                  <a:pt x="8574219" y="4231943"/>
                </a:lnTo>
                <a:lnTo>
                  <a:pt x="8517813" y="4231943"/>
                </a:lnTo>
                <a:lnTo>
                  <a:pt x="8517813" y="4389998"/>
                </a:lnTo>
                <a:lnTo>
                  <a:pt x="8578386" y="4389998"/>
                </a:lnTo>
                <a:lnTo>
                  <a:pt x="8578386" y="4314096"/>
                </a:lnTo>
                <a:cubicBezTo>
                  <a:pt x="8578386" y="4299709"/>
                  <a:pt x="8580668" y="4289738"/>
                  <a:pt x="8585232" y="4284181"/>
                </a:cubicBezTo>
                <a:cubicBezTo>
                  <a:pt x="8589796" y="4278625"/>
                  <a:pt x="8595750" y="4275847"/>
                  <a:pt x="8603092" y="4275847"/>
                </a:cubicBezTo>
                <a:cubicBezTo>
                  <a:pt x="8609740" y="4275847"/>
                  <a:pt x="8614898" y="4277906"/>
                  <a:pt x="8618570" y="4282023"/>
                </a:cubicBezTo>
                <a:cubicBezTo>
                  <a:pt x="8622241" y="4286141"/>
                  <a:pt x="8624076" y="4293161"/>
                  <a:pt x="8624076" y="4303083"/>
                </a:cubicBezTo>
                <a:lnTo>
                  <a:pt x="8624076" y="4389998"/>
                </a:lnTo>
                <a:lnTo>
                  <a:pt x="8684947" y="4389998"/>
                </a:lnTo>
                <a:lnTo>
                  <a:pt x="8684947" y="4289539"/>
                </a:lnTo>
                <a:cubicBezTo>
                  <a:pt x="8684947" y="4268703"/>
                  <a:pt x="8680210" y="4253300"/>
                  <a:pt x="8670734" y="4243328"/>
                </a:cubicBezTo>
                <a:cubicBezTo>
                  <a:pt x="8661258" y="4233357"/>
                  <a:pt x="8648137" y="4228371"/>
                  <a:pt x="8631369" y="4228371"/>
                </a:cubicBezTo>
                <a:close/>
                <a:moveTo>
                  <a:pt x="8400686" y="4228371"/>
                </a:moveTo>
                <a:cubicBezTo>
                  <a:pt x="8373003" y="4228371"/>
                  <a:pt x="8351026" y="4236184"/>
                  <a:pt x="8334755" y="4251811"/>
                </a:cubicBezTo>
                <a:cubicBezTo>
                  <a:pt x="8318483" y="4267438"/>
                  <a:pt x="8310347" y="4287307"/>
                  <a:pt x="8310347" y="4311417"/>
                </a:cubicBezTo>
                <a:cubicBezTo>
                  <a:pt x="8310347" y="4337313"/>
                  <a:pt x="8319971" y="4358248"/>
                  <a:pt x="8339220" y="4374222"/>
                </a:cubicBezTo>
                <a:cubicBezTo>
                  <a:pt x="8354896" y="4387121"/>
                  <a:pt x="8375434" y="4393570"/>
                  <a:pt x="8400834" y="4393570"/>
                </a:cubicBezTo>
                <a:cubicBezTo>
                  <a:pt x="8429310" y="4393570"/>
                  <a:pt x="8451610" y="4385806"/>
                  <a:pt x="8467732" y="4370278"/>
                </a:cubicBezTo>
                <a:cubicBezTo>
                  <a:pt x="8483855" y="4354751"/>
                  <a:pt x="8491917" y="4334832"/>
                  <a:pt x="8491917" y="4310524"/>
                </a:cubicBezTo>
                <a:cubicBezTo>
                  <a:pt x="8491917" y="4288894"/>
                  <a:pt x="8485418" y="4270688"/>
                  <a:pt x="8472420" y="4255904"/>
                </a:cubicBezTo>
                <a:cubicBezTo>
                  <a:pt x="8456248" y="4237548"/>
                  <a:pt x="8432336" y="4228371"/>
                  <a:pt x="8400686" y="4228371"/>
                </a:cubicBezTo>
                <a:close/>
                <a:moveTo>
                  <a:pt x="8200661" y="4228371"/>
                </a:moveTo>
                <a:cubicBezTo>
                  <a:pt x="8172978" y="4228371"/>
                  <a:pt x="8151001" y="4236184"/>
                  <a:pt x="8134730" y="4251811"/>
                </a:cubicBezTo>
                <a:cubicBezTo>
                  <a:pt x="8118458" y="4267438"/>
                  <a:pt x="8110322" y="4287307"/>
                  <a:pt x="8110322" y="4311417"/>
                </a:cubicBezTo>
                <a:cubicBezTo>
                  <a:pt x="8110322" y="4337313"/>
                  <a:pt x="8119946" y="4358248"/>
                  <a:pt x="8139195" y="4374222"/>
                </a:cubicBezTo>
                <a:cubicBezTo>
                  <a:pt x="8154871" y="4387121"/>
                  <a:pt x="8175409" y="4393570"/>
                  <a:pt x="8200809" y="4393570"/>
                </a:cubicBezTo>
                <a:cubicBezTo>
                  <a:pt x="8229285" y="4393570"/>
                  <a:pt x="8251585" y="4385806"/>
                  <a:pt x="8267708" y="4370278"/>
                </a:cubicBezTo>
                <a:cubicBezTo>
                  <a:pt x="8283830" y="4354751"/>
                  <a:pt x="8291892" y="4334832"/>
                  <a:pt x="8291892" y="4310524"/>
                </a:cubicBezTo>
                <a:cubicBezTo>
                  <a:pt x="8291892" y="4288894"/>
                  <a:pt x="8285393" y="4270688"/>
                  <a:pt x="8272396" y="4255904"/>
                </a:cubicBezTo>
                <a:cubicBezTo>
                  <a:pt x="8256223" y="4237548"/>
                  <a:pt x="8232312" y="4228371"/>
                  <a:pt x="8200661" y="4228371"/>
                </a:cubicBezTo>
                <a:close/>
                <a:moveTo>
                  <a:pt x="8070585" y="4228371"/>
                </a:moveTo>
                <a:cubicBezTo>
                  <a:pt x="8062052" y="4228371"/>
                  <a:pt x="8054883" y="4230479"/>
                  <a:pt x="8049079" y="4234696"/>
                </a:cubicBezTo>
                <a:cubicBezTo>
                  <a:pt x="8043275" y="4238913"/>
                  <a:pt x="8037644" y="4246627"/>
                  <a:pt x="8032187" y="4257839"/>
                </a:cubicBezTo>
                <a:lnTo>
                  <a:pt x="8032187" y="4231943"/>
                </a:lnTo>
                <a:lnTo>
                  <a:pt x="7975484" y="4231943"/>
                </a:lnTo>
                <a:lnTo>
                  <a:pt x="7975484" y="4389998"/>
                </a:lnTo>
                <a:lnTo>
                  <a:pt x="8036354" y="4389998"/>
                </a:lnTo>
                <a:lnTo>
                  <a:pt x="8036354" y="4337015"/>
                </a:lnTo>
                <a:cubicBezTo>
                  <a:pt x="8036354" y="4311715"/>
                  <a:pt x="8039480" y="4294450"/>
                  <a:pt x="8045730" y="4285223"/>
                </a:cubicBezTo>
                <a:cubicBezTo>
                  <a:pt x="8050096" y="4278675"/>
                  <a:pt x="8056248" y="4275400"/>
                  <a:pt x="8064185" y="4275400"/>
                </a:cubicBezTo>
                <a:cubicBezTo>
                  <a:pt x="8068352" y="4275400"/>
                  <a:pt x="8074008" y="4276889"/>
                  <a:pt x="8081152" y="4279865"/>
                </a:cubicBezTo>
                <a:lnTo>
                  <a:pt x="8099904" y="4236705"/>
                </a:lnTo>
                <a:cubicBezTo>
                  <a:pt x="8089288" y="4231149"/>
                  <a:pt x="8079514" y="4228371"/>
                  <a:pt x="8070585" y="4228371"/>
                </a:cubicBezTo>
                <a:close/>
                <a:moveTo>
                  <a:pt x="7853891" y="4228371"/>
                </a:moveTo>
                <a:cubicBezTo>
                  <a:pt x="7842580" y="4228371"/>
                  <a:pt x="7832063" y="4229214"/>
                  <a:pt x="7822339" y="4230901"/>
                </a:cubicBezTo>
                <a:cubicBezTo>
                  <a:pt x="7812616" y="4232588"/>
                  <a:pt x="7804976" y="4234969"/>
                  <a:pt x="7799420" y="4238045"/>
                </a:cubicBezTo>
                <a:cubicBezTo>
                  <a:pt x="7791681" y="4242311"/>
                  <a:pt x="7785753" y="4247346"/>
                  <a:pt x="7781635" y="4253151"/>
                </a:cubicBezTo>
                <a:cubicBezTo>
                  <a:pt x="7777517" y="4258955"/>
                  <a:pt x="7774367" y="4266917"/>
                  <a:pt x="7772184" y="4277038"/>
                </a:cubicBezTo>
                <a:lnTo>
                  <a:pt x="7830078" y="4283140"/>
                </a:lnTo>
                <a:cubicBezTo>
                  <a:pt x="7832460" y="4276293"/>
                  <a:pt x="7835585" y="4271630"/>
                  <a:pt x="7839455" y="4269150"/>
                </a:cubicBezTo>
                <a:cubicBezTo>
                  <a:pt x="7844415" y="4265975"/>
                  <a:pt x="7851857" y="4264387"/>
                  <a:pt x="7861779" y="4264387"/>
                </a:cubicBezTo>
                <a:cubicBezTo>
                  <a:pt x="7869518" y="4264387"/>
                  <a:pt x="7874925" y="4265875"/>
                  <a:pt x="7878001" y="4268852"/>
                </a:cubicBezTo>
                <a:cubicBezTo>
                  <a:pt x="7881077" y="4271829"/>
                  <a:pt x="7882615" y="4277038"/>
                  <a:pt x="7882615" y="4284479"/>
                </a:cubicBezTo>
                <a:cubicBezTo>
                  <a:pt x="7875074" y="4287456"/>
                  <a:pt x="7867930" y="4289862"/>
                  <a:pt x="7861184" y="4291697"/>
                </a:cubicBezTo>
                <a:cubicBezTo>
                  <a:pt x="7854437" y="4293533"/>
                  <a:pt x="7839703" y="4296732"/>
                  <a:pt x="7816982" y="4301297"/>
                </a:cubicBezTo>
                <a:cubicBezTo>
                  <a:pt x="7798031" y="4305067"/>
                  <a:pt x="7785033" y="4310822"/>
                  <a:pt x="7777989" y="4318561"/>
                </a:cubicBezTo>
                <a:cubicBezTo>
                  <a:pt x="7770944" y="4326300"/>
                  <a:pt x="7767422" y="4336172"/>
                  <a:pt x="7767422" y="4348177"/>
                </a:cubicBezTo>
                <a:cubicBezTo>
                  <a:pt x="7767422" y="4360977"/>
                  <a:pt x="7772308" y="4371742"/>
                  <a:pt x="7782081" y="4380473"/>
                </a:cubicBezTo>
                <a:cubicBezTo>
                  <a:pt x="7791855" y="4389204"/>
                  <a:pt x="7806167" y="4393570"/>
                  <a:pt x="7825018" y="4393570"/>
                </a:cubicBezTo>
                <a:cubicBezTo>
                  <a:pt x="7839206" y="4393570"/>
                  <a:pt x="7851659" y="4391387"/>
                  <a:pt x="7862374" y="4387021"/>
                </a:cubicBezTo>
                <a:cubicBezTo>
                  <a:pt x="7870213" y="4383747"/>
                  <a:pt x="7878101" y="4378290"/>
                  <a:pt x="7886038" y="4370650"/>
                </a:cubicBezTo>
                <a:cubicBezTo>
                  <a:pt x="7886733" y="4375214"/>
                  <a:pt x="7887427" y="4378563"/>
                  <a:pt x="7888121" y="4380696"/>
                </a:cubicBezTo>
                <a:cubicBezTo>
                  <a:pt x="7888816" y="4382830"/>
                  <a:pt x="7890304" y="4385930"/>
                  <a:pt x="7892586" y="4389998"/>
                </a:cubicBezTo>
                <a:lnTo>
                  <a:pt x="7949439" y="4389998"/>
                </a:lnTo>
                <a:cubicBezTo>
                  <a:pt x="7946264" y="4383450"/>
                  <a:pt x="7944205" y="4378067"/>
                  <a:pt x="7943262" y="4373850"/>
                </a:cubicBezTo>
                <a:cubicBezTo>
                  <a:pt x="7942320" y="4369633"/>
                  <a:pt x="7941848" y="4363804"/>
                  <a:pt x="7941848" y="4356363"/>
                </a:cubicBezTo>
                <a:lnTo>
                  <a:pt x="7941848" y="4286563"/>
                </a:lnTo>
                <a:cubicBezTo>
                  <a:pt x="7941848" y="4279121"/>
                  <a:pt x="7940360" y="4271308"/>
                  <a:pt x="7937384" y="4263122"/>
                </a:cubicBezTo>
                <a:cubicBezTo>
                  <a:pt x="7934407" y="4254937"/>
                  <a:pt x="7930339" y="4248611"/>
                  <a:pt x="7925180" y="4244147"/>
                </a:cubicBezTo>
                <a:cubicBezTo>
                  <a:pt x="7917838" y="4237697"/>
                  <a:pt x="7908660" y="4233456"/>
                  <a:pt x="7897646" y="4231422"/>
                </a:cubicBezTo>
                <a:cubicBezTo>
                  <a:pt x="7886633" y="4229388"/>
                  <a:pt x="7872048" y="4228371"/>
                  <a:pt x="7853891" y="4228371"/>
                </a:cubicBezTo>
                <a:close/>
                <a:moveTo>
                  <a:pt x="7291916" y="4228371"/>
                </a:moveTo>
                <a:cubicBezTo>
                  <a:pt x="7280605" y="4228371"/>
                  <a:pt x="7270088" y="4229214"/>
                  <a:pt x="7260364" y="4230901"/>
                </a:cubicBezTo>
                <a:cubicBezTo>
                  <a:pt x="7250641" y="4232588"/>
                  <a:pt x="7243001" y="4234969"/>
                  <a:pt x="7237445" y="4238045"/>
                </a:cubicBezTo>
                <a:cubicBezTo>
                  <a:pt x="7229706" y="4242311"/>
                  <a:pt x="7223778" y="4247346"/>
                  <a:pt x="7219660" y="4253151"/>
                </a:cubicBezTo>
                <a:cubicBezTo>
                  <a:pt x="7215542" y="4258955"/>
                  <a:pt x="7212392" y="4266917"/>
                  <a:pt x="7210209" y="4277038"/>
                </a:cubicBezTo>
                <a:lnTo>
                  <a:pt x="7268103" y="4283140"/>
                </a:lnTo>
                <a:cubicBezTo>
                  <a:pt x="7270485" y="4276293"/>
                  <a:pt x="7273610" y="4271630"/>
                  <a:pt x="7277480" y="4269150"/>
                </a:cubicBezTo>
                <a:cubicBezTo>
                  <a:pt x="7282440" y="4265975"/>
                  <a:pt x="7289882" y="4264387"/>
                  <a:pt x="7299804" y="4264387"/>
                </a:cubicBezTo>
                <a:cubicBezTo>
                  <a:pt x="7307543" y="4264387"/>
                  <a:pt x="7312950" y="4265875"/>
                  <a:pt x="7316026" y="4268852"/>
                </a:cubicBezTo>
                <a:cubicBezTo>
                  <a:pt x="7319102" y="4271829"/>
                  <a:pt x="7320640" y="4277038"/>
                  <a:pt x="7320640" y="4284479"/>
                </a:cubicBezTo>
                <a:cubicBezTo>
                  <a:pt x="7313099" y="4287456"/>
                  <a:pt x="7305955" y="4289862"/>
                  <a:pt x="7299209" y="4291697"/>
                </a:cubicBezTo>
                <a:cubicBezTo>
                  <a:pt x="7292462" y="4293533"/>
                  <a:pt x="7277728" y="4296732"/>
                  <a:pt x="7255007" y="4301297"/>
                </a:cubicBezTo>
                <a:cubicBezTo>
                  <a:pt x="7236056" y="4305067"/>
                  <a:pt x="7223058" y="4310822"/>
                  <a:pt x="7216014" y="4318561"/>
                </a:cubicBezTo>
                <a:cubicBezTo>
                  <a:pt x="7208969" y="4326300"/>
                  <a:pt x="7205447" y="4336172"/>
                  <a:pt x="7205447" y="4348177"/>
                </a:cubicBezTo>
                <a:cubicBezTo>
                  <a:pt x="7205447" y="4360977"/>
                  <a:pt x="7210333" y="4371742"/>
                  <a:pt x="7220106" y="4380473"/>
                </a:cubicBezTo>
                <a:cubicBezTo>
                  <a:pt x="7229880" y="4389204"/>
                  <a:pt x="7244192" y="4393570"/>
                  <a:pt x="7263043" y="4393570"/>
                </a:cubicBezTo>
                <a:cubicBezTo>
                  <a:pt x="7277231" y="4393570"/>
                  <a:pt x="7289684" y="4391387"/>
                  <a:pt x="7300399" y="4387021"/>
                </a:cubicBezTo>
                <a:cubicBezTo>
                  <a:pt x="7308238" y="4383747"/>
                  <a:pt x="7316126" y="4378290"/>
                  <a:pt x="7324063" y="4370650"/>
                </a:cubicBezTo>
                <a:cubicBezTo>
                  <a:pt x="7324758" y="4375214"/>
                  <a:pt x="7325452" y="4378563"/>
                  <a:pt x="7326146" y="4380696"/>
                </a:cubicBezTo>
                <a:cubicBezTo>
                  <a:pt x="7326841" y="4382830"/>
                  <a:pt x="7328329" y="4385930"/>
                  <a:pt x="7330611" y="4389998"/>
                </a:cubicBezTo>
                <a:lnTo>
                  <a:pt x="7387464" y="4389998"/>
                </a:lnTo>
                <a:cubicBezTo>
                  <a:pt x="7384289" y="4383450"/>
                  <a:pt x="7382230" y="4378067"/>
                  <a:pt x="7381287" y="4373850"/>
                </a:cubicBezTo>
                <a:cubicBezTo>
                  <a:pt x="7380345" y="4369633"/>
                  <a:pt x="7379873" y="4363804"/>
                  <a:pt x="7379873" y="4356363"/>
                </a:cubicBezTo>
                <a:lnTo>
                  <a:pt x="7379873" y="4286563"/>
                </a:lnTo>
                <a:cubicBezTo>
                  <a:pt x="7379873" y="4279121"/>
                  <a:pt x="7378385" y="4271308"/>
                  <a:pt x="7375409" y="4263122"/>
                </a:cubicBezTo>
                <a:cubicBezTo>
                  <a:pt x="7372432" y="4254937"/>
                  <a:pt x="7368364" y="4248611"/>
                  <a:pt x="7363205" y="4244147"/>
                </a:cubicBezTo>
                <a:cubicBezTo>
                  <a:pt x="7355863" y="4237697"/>
                  <a:pt x="7346685" y="4233456"/>
                  <a:pt x="7335671" y="4231422"/>
                </a:cubicBezTo>
                <a:cubicBezTo>
                  <a:pt x="7324658" y="4229388"/>
                  <a:pt x="7310073" y="4228371"/>
                  <a:pt x="7291916" y="4228371"/>
                </a:cubicBezTo>
                <a:close/>
                <a:moveTo>
                  <a:pt x="6780840" y="4228371"/>
                </a:moveTo>
                <a:cubicBezTo>
                  <a:pt x="6762981" y="4228371"/>
                  <a:pt x="6748743" y="4230229"/>
                  <a:pt x="6738127" y="4233946"/>
                </a:cubicBezTo>
                <a:cubicBezTo>
                  <a:pt x="6727510" y="4237663"/>
                  <a:pt x="6719176" y="4243288"/>
                  <a:pt x="6713123" y="4250821"/>
                </a:cubicBezTo>
                <a:cubicBezTo>
                  <a:pt x="6707071" y="4258353"/>
                  <a:pt x="6704045" y="4267324"/>
                  <a:pt x="6704045" y="4277733"/>
                </a:cubicBezTo>
                <a:cubicBezTo>
                  <a:pt x="6704045" y="4287249"/>
                  <a:pt x="6706848" y="4295723"/>
                  <a:pt x="6712454" y="4303157"/>
                </a:cubicBezTo>
                <a:cubicBezTo>
                  <a:pt x="6718060" y="4310591"/>
                  <a:pt x="6724955" y="4315869"/>
                  <a:pt x="6733141" y="4318991"/>
                </a:cubicBezTo>
                <a:cubicBezTo>
                  <a:pt x="6741326" y="4322113"/>
                  <a:pt x="6755937" y="4325507"/>
                  <a:pt x="6776971" y="4329174"/>
                </a:cubicBezTo>
                <a:cubicBezTo>
                  <a:pt x="6791060" y="4331651"/>
                  <a:pt x="6799741" y="4333732"/>
                  <a:pt x="6803016" y="4335415"/>
                </a:cubicBezTo>
                <a:cubicBezTo>
                  <a:pt x="6807580" y="4337793"/>
                  <a:pt x="6809862" y="4341162"/>
                  <a:pt x="6809862" y="4345522"/>
                </a:cubicBezTo>
                <a:cubicBezTo>
                  <a:pt x="6809862" y="4349385"/>
                  <a:pt x="6808125" y="4352604"/>
                  <a:pt x="6804653" y="4355179"/>
                </a:cubicBezTo>
                <a:cubicBezTo>
                  <a:pt x="6800188" y="4358647"/>
                  <a:pt x="6793888" y="4360381"/>
                  <a:pt x="6785752" y="4360381"/>
                </a:cubicBezTo>
                <a:cubicBezTo>
                  <a:pt x="6778310" y="4360381"/>
                  <a:pt x="6772357" y="4358843"/>
                  <a:pt x="6767892" y="4355768"/>
                </a:cubicBezTo>
                <a:cubicBezTo>
                  <a:pt x="6763427" y="4352692"/>
                  <a:pt x="6759955" y="4347582"/>
                  <a:pt x="6757474" y="4340438"/>
                </a:cubicBezTo>
                <a:lnTo>
                  <a:pt x="6697348" y="4346094"/>
                </a:lnTo>
                <a:cubicBezTo>
                  <a:pt x="6700820" y="4361274"/>
                  <a:pt x="6708684" y="4372982"/>
                  <a:pt x="6720937" y="4381217"/>
                </a:cubicBezTo>
                <a:cubicBezTo>
                  <a:pt x="6733190" y="4389452"/>
                  <a:pt x="6753753" y="4393570"/>
                  <a:pt x="6782626" y="4393570"/>
                </a:cubicBezTo>
                <a:cubicBezTo>
                  <a:pt x="6803065" y="4393570"/>
                  <a:pt x="6819213" y="4391018"/>
                  <a:pt x="6831070" y="4385913"/>
                </a:cubicBezTo>
                <a:cubicBezTo>
                  <a:pt x="6842927" y="4380809"/>
                  <a:pt x="6851608" y="4373945"/>
                  <a:pt x="6857115" y="4365322"/>
                </a:cubicBezTo>
                <a:cubicBezTo>
                  <a:pt x="6862621" y="4356698"/>
                  <a:pt x="6865375" y="4347827"/>
                  <a:pt x="6865375" y="4338708"/>
                </a:cubicBezTo>
                <a:cubicBezTo>
                  <a:pt x="6865375" y="4329689"/>
                  <a:pt x="6862770" y="4321412"/>
                  <a:pt x="6857561" y="4313880"/>
                </a:cubicBezTo>
                <a:cubicBezTo>
                  <a:pt x="6852352" y="4306347"/>
                  <a:pt x="6844836" y="4300548"/>
                  <a:pt x="6835014" y="4296484"/>
                </a:cubicBezTo>
                <a:cubicBezTo>
                  <a:pt x="6825191" y="4292420"/>
                  <a:pt x="6810209" y="4289248"/>
                  <a:pt x="6790068" y="4286970"/>
                </a:cubicBezTo>
                <a:cubicBezTo>
                  <a:pt x="6776772" y="4285384"/>
                  <a:pt x="6768140" y="4283600"/>
                  <a:pt x="6764171" y="4281619"/>
                </a:cubicBezTo>
                <a:cubicBezTo>
                  <a:pt x="6760203" y="4279637"/>
                  <a:pt x="6758218" y="4276715"/>
                  <a:pt x="6758218" y="4272852"/>
                </a:cubicBezTo>
                <a:cubicBezTo>
                  <a:pt x="6758218" y="4269384"/>
                  <a:pt x="6759781" y="4266436"/>
                  <a:pt x="6762906" y="4264009"/>
                </a:cubicBezTo>
                <a:cubicBezTo>
                  <a:pt x="6766032" y="4261582"/>
                  <a:pt x="6771018" y="4260369"/>
                  <a:pt x="6777864" y="4260369"/>
                </a:cubicBezTo>
                <a:cubicBezTo>
                  <a:pt x="6784610" y="4260369"/>
                  <a:pt x="6790365" y="4261956"/>
                  <a:pt x="6795128" y="4265131"/>
                </a:cubicBezTo>
                <a:cubicBezTo>
                  <a:pt x="6798600" y="4267513"/>
                  <a:pt x="6801081" y="4271233"/>
                  <a:pt x="6802569" y="4276293"/>
                </a:cubicBezTo>
                <a:lnTo>
                  <a:pt x="6860017" y="4270638"/>
                </a:lnTo>
                <a:cubicBezTo>
                  <a:pt x="6856048" y="4260319"/>
                  <a:pt x="6851062" y="4252134"/>
                  <a:pt x="6845060" y="4246081"/>
                </a:cubicBezTo>
                <a:cubicBezTo>
                  <a:pt x="6839057" y="4240029"/>
                  <a:pt x="6831566" y="4235564"/>
                  <a:pt x="6822587" y="4232687"/>
                </a:cubicBezTo>
                <a:cubicBezTo>
                  <a:pt x="6813607" y="4229809"/>
                  <a:pt x="6799692" y="4228371"/>
                  <a:pt x="6780840" y="4228371"/>
                </a:cubicBezTo>
                <a:close/>
                <a:moveTo>
                  <a:pt x="6587066" y="4228371"/>
                </a:moveTo>
                <a:cubicBezTo>
                  <a:pt x="6575755" y="4228371"/>
                  <a:pt x="6565238" y="4229214"/>
                  <a:pt x="6555514" y="4230901"/>
                </a:cubicBezTo>
                <a:cubicBezTo>
                  <a:pt x="6545791" y="4232588"/>
                  <a:pt x="6538151" y="4234969"/>
                  <a:pt x="6532595" y="4238045"/>
                </a:cubicBezTo>
                <a:cubicBezTo>
                  <a:pt x="6524856" y="4242311"/>
                  <a:pt x="6518928" y="4247346"/>
                  <a:pt x="6514810" y="4253151"/>
                </a:cubicBezTo>
                <a:cubicBezTo>
                  <a:pt x="6510692" y="4258955"/>
                  <a:pt x="6507542" y="4266917"/>
                  <a:pt x="6505359" y="4277038"/>
                </a:cubicBezTo>
                <a:lnTo>
                  <a:pt x="6563253" y="4283140"/>
                </a:lnTo>
                <a:cubicBezTo>
                  <a:pt x="6565635" y="4276293"/>
                  <a:pt x="6568760" y="4271630"/>
                  <a:pt x="6572630" y="4269150"/>
                </a:cubicBezTo>
                <a:cubicBezTo>
                  <a:pt x="6577590" y="4265975"/>
                  <a:pt x="6585032" y="4264387"/>
                  <a:pt x="6594954" y="4264387"/>
                </a:cubicBezTo>
                <a:cubicBezTo>
                  <a:pt x="6602693" y="4264387"/>
                  <a:pt x="6608100" y="4265875"/>
                  <a:pt x="6611176" y="4268852"/>
                </a:cubicBezTo>
                <a:cubicBezTo>
                  <a:pt x="6614252" y="4271829"/>
                  <a:pt x="6615790" y="4277038"/>
                  <a:pt x="6615790" y="4284479"/>
                </a:cubicBezTo>
                <a:cubicBezTo>
                  <a:pt x="6608249" y="4287456"/>
                  <a:pt x="6601105" y="4289862"/>
                  <a:pt x="6594359" y="4291697"/>
                </a:cubicBezTo>
                <a:cubicBezTo>
                  <a:pt x="6587612" y="4293533"/>
                  <a:pt x="6572878" y="4296732"/>
                  <a:pt x="6550157" y="4301297"/>
                </a:cubicBezTo>
                <a:cubicBezTo>
                  <a:pt x="6531206" y="4305067"/>
                  <a:pt x="6518208" y="4310822"/>
                  <a:pt x="6511164" y="4318561"/>
                </a:cubicBezTo>
                <a:cubicBezTo>
                  <a:pt x="6504119" y="4326300"/>
                  <a:pt x="6500597" y="4336172"/>
                  <a:pt x="6500597" y="4348177"/>
                </a:cubicBezTo>
                <a:cubicBezTo>
                  <a:pt x="6500597" y="4360977"/>
                  <a:pt x="6505483" y="4371742"/>
                  <a:pt x="6515256" y="4380473"/>
                </a:cubicBezTo>
                <a:cubicBezTo>
                  <a:pt x="6525030" y="4389204"/>
                  <a:pt x="6539342" y="4393570"/>
                  <a:pt x="6558193" y="4393570"/>
                </a:cubicBezTo>
                <a:cubicBezTo>
                  <a:pt x="6572381" y="4393570"/>
                  <a:pt x="6584834" y="4391387"/>
                  <a:pt x="6595549" y="4387021"/>
                </a:cubicBezTo>
                <a:cubicBezTo>
                  <a:pt x="6603388" y="4383747"/>
                  <a:pt x="6611276" y="4378290"/>
                  <a:pt x="6619213" y="4370650"/>
                </a:cubicBezTo>
                <a:cubicBezTo>
                  <a:pt x="6619908" y="4375214"/>
                  <a:pt x="6620602" y="4378563"/>
                  <a:pt x="6621296" y="4380696"/>
                </a:cubicBezTo>
                <a:cubicBezTo>
                  <a:pt x="6621991" y="4382830"/>
                  <a:pt x="6623479" y="4385930"/>
                  <a:pt x="6625761" y="4389998"/>
                </a:cubicBezTo>
                <a:lnTo>
                  <a:pt x="6682614" y="4389998"/>
                </a:lnTo>
                <a:cubicBezTo>
                  <a:pt x="6679439" y="4383450"/>
                  <a:pt x="6677380" y="4378067"/>
                  <a:pt x="6676437" y="4373850"/>
                </a:cubicBezTo>
                <a:cubicBezTo>
                  <a:pt x="6675495" y="4369633"/>
                  <a:pt x="6675023" y="4363804"/>
                  <a:pt x="6675023" y="4356363"/>
                </a:cubicBezTo>
                <a:lnTo>
                  <a:pt x="6675023" y="4286563"/>
                </a:lnTo>
                <a:cubicBezTo>
                  <a:pt x="6675023" y="4279121"/>
                  <a:pt x="6673535" y="4271308"/>
                  <a:pt x="6670559" y="4263122"/>
                </a:cubicBezTo>
                <a:cubicBezTo>
                  <a:pt x="6667582" y="4254937"/>
                  <a:pt x="6663514" y="4248611"/>
                  <a:pt x="6658355" y="4244147"/>
                </a:cubicBezTo>
                <a:cubicBezTo>
                  <a:pt x="6651013" y="4237697"/>
                  <a:pt x="6641835" y="4233456"/>
                  <a:pt x="6630821" y="4231422"/>
                </a:cubicBezTo>
                <a:cubicBezTo>
                  <a:pt x="6619808" y="4229388"/>
                  <a:pt x="6605223" y="4228371"/>
                  <a:pt x="6587066" y="4228371"/>
                </a:cubicBezTo>
                <a:close/>
                <a:moveTo>
                  <a:pt x="5895838" y="4228371"/>
                </a:moveTo>
                <a:cubicBezTo>
                  <a:pt x="5884114" y="4228371"/>
                  <a:pt x="5874103" y="4230405"/>
                  <a:pt x="5865807" y="4234473"/>
                </a:cubicBezTo>
                <a:cubicBezTo>
                  <a:pt x="5857510" y="4238541"/>
                  <a:pt x="5849288" y="4245387"/>
                  <a:pt x="5841139" y="4255011"/>
                </a:cubicBezTo>
                <a:lnTo>
                  <a:pt x="5841139" y="4231943"/>
                </a:lnTo>
                <a:lnTo>
                  <a:pt x="5784585" y="4231943"/>
                </a:lnTo>
                <a:lnTo>
                  <a:pt x="5784585" y="4389998"/>
                </a:lnTo>
                <a:lnTo>
                  <a:pt x="5845307" y="4389998"/>
                </a:lnTo>
                <a:lnTo>
                  <a:pt x="5845307" y="4309333"/>
                </a:lnTo>
                <a:cubicBezTo>
                  <a:pt x="5845307" y="4297328"/>
                  <a:pt x="5847547" y="4288696"/>
                  <a:pt x="5852027" y="4283437"/>
                </a:cubicBezTo>
                <a:cubicBezTo>
                  <a:pt x="5856508" y="4278179"/>
                  <a:pt x="5862233" y="4275549"/>
                  <a:pt x="5869203" y="4275549"/>
                </a:cubicBezTo>
                <a:cubicBezTo>
                  <a:pt x="5873483" y="4275549"/>
                  <a:pt x="5877216" y="4276765"/>
                  <a:pt x="5880402" y="4279196"/>
                </a:cubicBezTo>
                <a:cubicBezTo>
                  <a:pt x="5883588" y="4281626"/>
                  <a:pt x="5885828" y="4284826"/>
                  <a:pt x="5887123" y="4288795"/>
                </a:cubicBezTo>
                <a:cubicBezTo>
                  <a:pt x="5887920" y="4291275"/>
                  <a:pt x="5888318" y="4295988"/>
                  <a:pt x="5888318" y="4302934"/>
                </a:cubicBezTo>
                <a:lnTo>
                  <a:pt x="5888318" y="4389998"/>
                </a:lnTo>
                <a:lnTo>
                  <a:pt x="5949040" y="4389998"/>
                </a:lnTo>
                <a:lnTo>
                  <a:pt x="5949040" y="4308440"/>
                </a:lnTo>
                <a:cubicBezTo>
                  <a:pt x="5949040" y="4297030"/>
                  <a:pt x="5951215" y="4288745"/>
                  <a:pt x="5955566" y="4283586"/>
                </a:cubicBezTo>
                <a:cubicBezTo>
                  <a:pt x="5959917" y="4278427"/>
                  <a:pt x="5965652" y="4275847"/>
                  <a:pt x="5972771" y="4275847"/>
                </a:cubicBezTo>
                <a:cubicBezTo>
                  <a:pt x="5978801" y="4275847"/>
                  <a:pt x="5983844" y="4278575"/>
                  <a:pt x="5987898" y="4284033"/>
                </a:cubicBezTo>
                <a:cubicBezTo>
                  <a:pt x="5990667" y="4287505"/>
                  <a:pt x="5992051" y="4292813"/>
                  <a:pt x="5992051" y="4299957"/>
                </a:cubicBezTo>
                <a:lnTo>
                  <a:pt x="5992051" y="4389998"/>
                </a:lnTo>
                <a:lnTo>
                  <a:pt x="6052773" y="4389998"/>
                </a:lnTo>
                <a:lnTo>
                  <a:pt x="6052773" y="4290730"/>
                </a:lnTo>
                <a:cubicBezTo>
                  <a:pt x="6052773" y="4269299"/>
                  <a:pt x="6048017" y="4253547"/>
                  <a:pt x="6038505" y="4243477"/>
                </a:cubicBezTo>
                <a:cubicBezTo>
                  <a:pt x="6028994" y="4233406"/>
                  <a:pt x="6015766" y="4228371"/>
                  <a:pt x="5998823" y="4228371"/>
                </a:cubicBezTo>
                <a:cubicBezTo>
                  <a:pt x="5987329" y="4228371"/>
                  <a:pt x="5977668" y="4230231"/>
                  <a:pt x="5969841" y="4233952"/>
                </a:cubicBezTo>
                <a:cubicBezTo>
                  <a:pt x="5962014" y="4237673"/>
                  <a:pt x="5953344" y="4244692"/>
                  <a:pt x="5943831" y="4255011"/>
                </a:cubicBezTo>
                <a:cubicBezTo>
                  <a:pt x="5939161" y="4246180"/>
                  <a:pt x="5933150" y="4239533"/>
                  <a:pt x="5925798" y="4235068"/>
                </a:cubicBezTo>
                <a:cubicBezTo>
                  <a:pt x="5918444" y="4230603"/>
                  <a:pt x="5908458" y="4228371"/>
                  <a:pt x="5895838" y="4228371"/>
                </a:cubicBezTo>
                <a:close/>
                <a:moveTo>
                  <a:pt x="5663141" y="4228371"/>
                </a:moveTo>
                <a:cubicBezTo>
                  <a:pt x="5651830" y="4228371"/>
                  <a:pt x="5641313" y="4229214"/>
                  <a:pt x="5631589" y="4230901"/>
                </a:cubicBezTo>
                <a:cubicBezTo>
                  <a:pt x="5621866" y="4232588"/>
                  <a:pt x="5614227" y="4234969"/>
                  <a:pt x="5608670" y="4238045"/>
                </a:cubicBezTo>
                <a:cubicBezTo>
                  <a:pt x="5600931" y="4242311"/>
                  <a:pt x="5595002" y="4247346"/>
                  <a:pt x="5590885" y="4253151"/>
                </a:cubicBezTo>
                <a:cubicBezTo>
                  <a:pt x="5586767" y="4258955"/>
                  <a:pt x="5583617" y="4266917"/>
                  <a:pt x="5581434" y="4277038"/>
                </a:cubicBezTo>
                <a:lnTo>
                  <a:pt x="5639328" y="4283140"/>
                </a:lnTo>
                <a:cubicBezTo>
                  <a:pt x="5641710" y="4276293"/>
                  <a:pt x="5644835" y="4271630"/>
                  <a:pt x="5648705" y="4269150"/>
                </a:cubicBezTo>
                <a:cubicBezTo>
                  <a:pt x="5653666" y="4265975"/>
                  <a:pt x="5661107" y="4264387"/>
                  <a:pt x="5671029" y="4264387"/>
                </a:cubicBezTo>
                <a:cubicBezTo>
                  <a:pt x="5678768" y="4264387"/>
                  <a:pt x="5684176" y="4265875"/>
                  <a:pt x="5687251" y="4268852"/>
                </a:cubicBezTo>
                <a:cubicBezTo>
                  <a:pt x="5690328" y="4271829"/>
                  <a:pt x="5691865" y="4277038"/>
                  <a:pt x="5691865" y="4284479"/>
                </a:cubicBezTo>
                <a:cubicBezTo>
                  <a:pt x="5684325" y="4287456"/>
                  <a:pt x="5677181" y="4289862"/>
                  <a:pt x="5670434" y="4291697"/>
                </a:cubicBezTo>
                <a:cubicBezTo>
                  <a:pt x="5663687" y="4293533"/>
                  <a:pt x="5648953" y="4296732"/>
                  <a:pt x="5626232" y="4301297"/>
                </a:cubicBezTo>
                <a:cubicBezTo>
                  <a:pt x="5607280" y="4305067"/>
                  <a:pt x="5594283" y="4310822"/>
                  <a:pt x="5587239" y="4318561"/>
                </a:cubicBezTo>
                <a:cubicBezTo>
                  <a:pt x="5580194" y="4326300"/>
                  <a:pt x="5576672" y="4336172"/>
                  <a:pt x="5576672" y="4348177"/>
                </a:cubicBezTo>
                <a:cubicBezTo>
                  <a:pt x="5576672" y="4360977"/>
                  <a:pt x="5581558" y="4371742"/>
                  <a:pt x="5591331" y="4380473"/>
                </a:cubicBezTo>
                <a:cubicBezTo>
                  <a:pt x="5601104" y="4389204"/>
                  <a:pt x="5615417" y="4393570"/>
                  <a:pt x="5634268" y="4393570"/>
                </a:cubicBezTo>
                <a:cubicBezTo>
                  <a:pt x="5648457" y="4393570"/>
                  <a:pt x="5660909" y="4391387"/>
                  <a:pt x="5671624" y="4387021"/>
                </a:cubicBezTo>
                <a:cubicBezTo>
                  <a:pt x="5679462" y="4383747"/>
                  <a:pt x="5687351" y="4378290"/>
                  <a:pt x="5695288" y="4370650"/>
                </a:cubicBezTo>
                <a:cubicBezTo>
                  <a:pt x="5695983" y="4375214"/>
                  <a:pt x="5696677" y="4378563"/>
                  <a:pt x="5697371" y="4380696"/>
                </a:cubicBezTo>
                <a:cubicBezTo>
                  <a:pt x="5698067" y="4382830"/>
                  <a:pt x="5699554" y="4385930"/>
                  <a:pt x="5701836" y="4389998"/>
                </a:cubicBezTo>
                <a:lnTo>
                  <a:pt x="5758689" y="4389998"/>
                </a:lnTo>
                <a:cubicBezTo>
                  <a:pt x="5755514" y="4383450"/>
                  <a:pt x="5753455" y="4378067"/>
                  <a:pt x="5752512" y="4373850"/>
                </a:cubicBezTo>
                <a:cubicBezTo>
                  <a:pt x="5751570" y="4369633"/>
                  <a:pt x="5751099" y="4363804"/>
                  <a:pt x="5751099" y="4356363"/>
                </a:cubicBezTo>
                <a:lnTo>
                  <a:pt x="5751099" y="4286563"/>
                </a:lnTo>
                <a:cubicBezTo>
                  <a:pt x="5751099" y="4279121"/>
                  <a:pt x="5749610" y="4271308"/>
                  <a:pt x="5746634" y="4263122"/>
                </a:cubicBezTo>
                <a:cubicBezTo>
                  <a:pt x="5743657" y="4254937"/>
                  <a:pt x="5739589" y="4248611"/>
                  <a:pt x="5734430" y="4244147"/>
                </a:cubicBezTo>
                <a:cubicBezTo>
                  <a:pt x="5727088" y="4237697"/>
                  <a:pt x="5717910" y="4233456"/>
                  <a:pt x="5706896" y="4231422"/>
                </a:cubicBezTo>
                <a:cubicBezTo>
                  <a:pt x="5695884" y="4229388"/>
                  <a:pt x="5681298" y="4228371"/>
                  <a:pt x="5663141" y="4228371"/>
                </a:cubicBezTo>
                <a:close/>
                <a:moveTo>
                  <a:pt x="5346434" y="4228371"/>
                </a:moveTo>
                <a:cubicBezTo>
                  <a:pt x="5337902" y="4228371"/>
                  <a:pt x="5330733" y="4230479"/>
                  <a:pt x="5324929" y="4234696"/>
                </a:cubicBezTo>
                <a:cubicBezTo>
                  <a:pt x="5319125" y="4238913"/>
                  <a:pt x="5313494" y="4246627"/>
                  <a:pt x="5308037" y="4257839"/>
                </a:cubicBezTo>
                <a:lnTo>
                  <a:pt x="5308037" y="4231943"/>
                </a:lnTo>
                <a:lnTo>
                  <a:pt x="5251334" y="4231943"/>
                </a:lnTo>
                <a:lnTo>
                  <a:pt x="5251334" y="4389998"/>
                </a:lnTo>
                <a:lnTo>
                  <a:pt x="5312204" y="4389998"/>
                </a:lnTo>
                <a:lnTo>
                  <a:pt x="5312204" y="4337015"/>
                </a:lnTo>
                <a:cubicBezTo>
                  <a:pt x="5312204" y="4311715"/>
                  <a:pt x="5315330" y="4294450"/>
                  <a:pt x="5321580" y="4285223"/>
                </a:cubicBezTo>
                <a:cubicBezTo>
                  <a:pt x="5325946" y="4278675"/>
                  <a:pt x="5332098" y="4275400"/>
                  <a:pt x="5340035" y="4275400"/>
                </a:cubicBezTo>
                <a:cubicBezTo>
                  <a:pt x="5344202" y="4275400"/>
                  <a:pt x="5349858" y="4276889"/>
                  <a:pt x="5357002" y="4279865"/>
                </a:cubicBezTo>
                <a:lnTo>
                  <a:pt x="5375754" y="4236705"/>
                </a:lnTo>
                <a:cubicBezTo>
                  <a:pt x="5365138" y="4231149"/>
                  <a:pt x="5355364" y="4228371"/>
                  <a:pt x="5346434" y="4228371"/>
                </a:cubicBezTo>
                <a:close/>
                <a:moveTo>
                  <a:pt x="5129741" y="4228371"/>
                </a:moveTo>
                <a:cubicBezTo>
                  <a:pt x="5118430" y="4228371"/>
                  <a:pt x="5107913" y="4229214"/>
                  <a:pt x="5098189" y="4230901"/>
                </a:cubicBezTo>
                <a:cubicBezTo>
                  <a:pt x="5088466" y="4232588"/>
                  <a:pt x="5080826" y="4234969"/>
                  <a:pt x="5075270" y="4238045"/>
                </a:cubicBezTo>
                <a:cubicBezTo>
                  <a:pt x="5067531" y="4242311"/>
                  <a:pt x="5061602" y="4247346"/>
                  <a:pt x="5057485" y="4253151"/>
                </a:cubicBezTo>
                <a:cubicBezTo>
                  <a:pt x="5053367" y="4258955"/>
                  <a:pt x="5050217" y="4266917"/>
                  <a:pt x="5048034" y="4277038"/>
                </a:cubicBezTo>
                <a:lnTo>
                  <a:pt x="5105928" y="4283140"/>
                </a:lnTo>
                <a:cubicBezTo>
                  <a:pt x="5108310" y="4276293"/>
                  <a:pt x="5111435" y="4271630"/>
                  <a:pt x="5115305" y="4269150"/>
                </a:cubicBezTo>
                <a:cubicBezTo>
                  <a:pt x="5120266" y="4265975"/>
                  <a:pt x="5127707" y="4264387"/>
                  <a:pt x="5137629" y="4264387"/>
                </a:cubicBezTo>
                <a:cubicBezTo>
                  <a:pt x="5145368" y="4264387"/>
                  <a:pt x="5150775" y="4265875"/>
                  <a:pt x="5153851" y="4268852"/>
                </a:cubicBezTo>
                <a:cubicBezTo>
                  <a:pt x="5156927" y="4271829"/>
                  <a:pt x="5158465" y="4277038"/>
                  <a:pt x="5158465" y="4284479"/>
                </a:cubicBezTo>
                <a:cubicBezTo>
                  <a:pt x="5150924" y="4287456"/>
                  <a:pt x="5143780" y="4289862"/>
                  <a:pt x="5137034" y="4291697"/>
                </a:cubicBezTo>
                <a:cubicBezTo>
                  <a:pt x="5130287" y="4293533"/>
                  <a:pt x="5115553" y="4296732"/>
                  <a:pt x="5092832" y="4301297"/>
                </a:cubicBezTo>
                <a:cubicBezTo>
                  <a:pt x="5073881" y="4305067"/>
                  <a:pt x="5060883" y="4310822"/>
                  <a:pt x="5053838" y="4318561"/>
                </a:cubicBezTo>
                <a:cubicBezTo>
                  <a:pt x="5046794" y="4326300"/>
                  <a:pt x="5043272" y="4336172"/>
                  <a:pt x="5043272" y="4348177"/>
                </a:cubicBezTo>
                <a:cubicBezTo>
                  <a:pt x="5043272" y="4360977"/>
                  <a:pt x="5048159" y="4371742"/>
                  <a:pt x="5057931" y="4380473"/>
                </a:cubicBezTo>
                <a:cubicBezTo>
                  <a:pt x="5067704" y="4389204"/>
                  <a:pt x="5082017" y="4393570"/>
                  <a:pt x="5100868" y="4393570"/>
                </a:cubicBezTo>
                <a:cubicBezTo>
                  <a:pt x="5115056" y="4393570"/>
                  <a:pt x="5127509" y="4391387"/>
                  <a:pt x="5138224" y="4387021"/>
                </a:cubicBezTo>
                <a:cubicBezTo>
                  <a:pt x="5146062" y="4383747"/>
                  <a:pt x="5153950" y="4378290"/>
                  <a:pt x="5161888" y="4370650"/>
                </a:cubicBezTo>
                <a:cubicBezTo>
                  <a:pt x="5162582" y="4375214"/>
                  <a:pt x="5163277" y="4378563"/>
                  <a:pt x="5163971" y="4380696"/>
                </a:cubicBezTo>
                <a:cubicBezTo>
                  <a:pt x="5164666" y="4382830"/>
                  <a:pt x="5166154" y="4385930"/>
                  <a:pt x="5168436" y="4389998"/>
                </a:cubicBezTo>
                <a:lnTo>
                  <a:pt x="5225288" y="4389998"/>
                </a:lnTo>
                <a:cubicBezTo>
                  <a:pt x="5222114" y="4383450"/>
                  <a:pt x="5220055" y="4378067"/>
                  <a:pt x="5219112" y="4373850"/>
                </a:cubicBezTo>
                <a:cubicBezTo>
                  <a:pt x="5218170" y="4369633"/>
                  <a:pt x="5217698" y="4363804"/>
                  <a:pt x="5217698" y="4356363"/>
                </a:cubicBezTo>
                <a:lnTo>
                  <a:pt x="5217698" y="4286563"/>
                </a:lnTo>
                <a:cubicBezTo>
                  <a:pt x="5217698" y="4279121"/>
                  <a:pt x="5216210" y="4271308"/>
                  <a:pt x="5213234" y="4263122"/>
                </a:cubicBezTo>
                <a:cubicBezTo>
                  <a:pt x="5210257" y="4254937"/>
                  <a:pt x="5206189" y="4248611"/>
                  <a:pt x="5201030" y="4244147"/>
                </a:cubicBezTo>
                <a:cubicBezTo>
                  <a:pt x="5193687" y="4237697"/>
                  <a:pt x="5184510" y="4233456"/>
                  <a:pt x="5173496" y="4231422"/>
                </a:cubicBezTo>
                <a:cubicBezTo>
                  <a:pt x="5162483" y="4229388"/>
                  <a:pt x="5147898" y="4228371"/>
                  <a:pt x="5129741" y="4228371"/>
                </a:cubicBezTo>
                <a:close/>
                <a:moveTo>
                  <a:pt x="4529666" y="4228371"/>
                </a:moveTo>
                <a:cubicBezTo>
                  <a:pt x="4518355" y="4228371"/>
                  <a:pt x="4507838" y="4229214"/>
                  <a:pt x="4498114" y="4230901"/>
                </a:cubicBezTo>
                <a:cubicBezTo>
                  <a:pt x="4488390" y="4232588"/>
                  <a:pt x="4480751" y="4234969"/>
                  <a:pt x="4475195" y="4238045"/>
                </a:cubicBezTo>
                <a:cubicBezTo>
                  <a:pt x="4467456" y="4242311"/>
                  <a:pt x="4461527" y="4247346"/>
                  <a:pt x="4457410" y="4253151"/>
                </a:cubicBezTo>
                <a:cubicBezTo>
                  <a:pt x="4453292" y="4258955"/>
                  <a:pt x="4450142" y="4266917"/>
                  <a:pt x="4447959" y="4277038"/>
                </a:cubicBezTo>
                <a:lnTo>
                  <a:pt x="4505853" y="4283140"/>
                </a:lnTo>
                <a:cubicBezTo>
                  <a:pt x="4508235" y="4276293"/>
                  <a:pt x="4511360" y="4271630"/>
                  <a:pt x="4515229" y="4269150"/>
                </a:cubicBezTo>
                <a:cubicBezTo>
                  <a:pt x="4520190" y="4265975"/>
                  <a:pt x="4527632" y="4264387"/>
                  <a:pt x="4537553" y="4264387"/>
                </a:cubicBezTo>
                <a:cubicBezTo>
                  <a:pt x="4545293" y="4264387"/>
                  <a:pt x="4550700" y="4265875"/>
                  <a:pt x="4553776" y="4268852"/>
                </a:cubicBezTo>
                <a:cubicBezTo>
                  <a:pt x="4556852" y="4271829"/>
                  <a:pt x="4558389" y="4277038"/>
                  <a:pt x="4558389" y="4284479"/>
                </a:cubicBezTo>
                <a:cubicBezTo>
                  <a:pt x="4550849" y="4287456"/>
                  <a:pt x="4543705" y="4289862"/>
                  <a:pt x="4536958" y="4291697"/>
                </a:cubicBezTo>
                <a:cubicBezTo>
                  <a:pt x="4530211" y="4293533"/>
                  <a:pt x="4515477" y="4296732"/>
                  <a:pt x="4492756" y="4301297"/>
                </a:cubicBezTo>
                <a:cubicBezTo>
                  <a:pt x="4473805" y="4305067"/>
                  <a:pt x="4460808" y="4310822"/>
                  <a:pt x="4453764" y="4318561"/>
                </a:cubicBezTo>
                <a:cubicBezTo>
                  <a:pt x="4446719" y="4326300"/>
                  <a:pt x="4443197" y="4336172"/>
                  <a:pt x="4443197" y="4348177"/>
                </a:cubicBezTo>
                <a:cubicBezTo>
                  <a:pt x="4443197" y="4360977"/>
                  <a:pt x="4448083" y="4371742"/>
                  <a:pt x="4457856" y="4380473"/>
                </a:cubicBezTo>
                <a:cubicBezTo>
                  <a:pt x="4467629" y="4389204"/>
                  <a:pt x="4481943" y="4393570"/>
                  <a:pt x="4500793" y="4393570"/>
                </a:cubicBezTo>
                <a:cubicBezTo>
                  <a:pt x="4514981" y="4393570"/>
                  <a:pt x="4527433" y="4391387"/>
                  <a:pt x="4538149" y="4387021"/>
                </a:cubicBezTo>
                <a:cubicBezTo>
                  <a:pt x="4545987" y="4383747"/>
                  <a:pt x="4553875" y="4378290"/>
                  <a:pt x="4561813" y="4370650"/>
                </a:cubicBezTo>
                <a:cubicBezTo>
                  <a:pt x="4562507" y="4375214"/>
                  <a:pt x="4563202" y="4378563"/>
                  <a:pt x="4563896" y="4380696"/>
                </a:cubicBezTo>
                <a:cubicBezTo>
                  <a:pt x="4564591" y="4382830"/>
                  <a:pt x="4566079" y="4385930"/>
                  <a:pt x="4568361" y="4389998"/>
                </a:cubicBezTo>
                <a:lnTo>
                  <a:pt x="4625214" y="4389998"/>
                </a:lnTo>
                <a:cubicBezTo>
                  <a:pt x="4622038" y="4383450"/>
                  <a:pt x="4619980" y="4378067"/>
                  <a:pt x="4619037" y="4373850"/>
                </a:cubicBezTo>
                <a:cubicBezTo>
                  <a:pt x="4618094" y="4369633"/>
                  <a:pt x="4617623" y="4363804"/>
                  <a:pt x="4617623" y="4356363"/>
                </a:cubicBezTo>
                <a:lnTo>
                  <a:pt x="4617623" y="4286563"/>
                </a:lnTo>
                <a:cubicBezTo>
                  <a:pt x="4617623" y="4279121"/>
                  <a:pt x="4616135" y="4271308"/>
                  <a:pt x="4613158" y="4263122"/>
                </a:cubicBezTo>
                <a:cubicBezTo>
                  <a:pt x="4610182" y="4254937"/>
                  <a:pt x="4606114" y="4248611"/>
                  <a:pt x="4600955" y="4244147"/>
                </a:cubicBezTo>
                <a:cubicBezTo>
                  <a:pt x="4593612" y="4237697"/>
                  <a:pt x="4584435" y="4233456"/>
                  <a:pt x="4573421" y="4231422"/>
                </a:cubicBezTo>
                <a:cubicBezTo>
                  <a:pt x="4562408" y="4229388"/>
                  <a:pt x="4547823" y="4228371"/>
                  <a:pt x="4529666" y="4228371"/>
                </a:cubicBezTo>
                <a:close/>
                <a:moveTo>
                  <a:pt x="4403460" y="4228371"/>
                </a:moveTo>
                <a:cubicBezTo>
                  <a:pt x="4394926" y="4228371"/>
                  <a:pt x="4387758" y="4230479"/>
                  <a:pt x="4381954" y="4234696"/>
                </a:cubicBezTo>
                <a:cubicBezTo>
                  <a:pt x="4376149" y="4238913"/>
                  <a:pt x="4370519" y="4246627"/>
                  <a:pt x="4365062" y="4257839"/>
                </a:cubicBezTo>
                <a:lnTo>
                  <a:pt x="4365062" y="4231943"/>
                </a:lnTo>
                <a:lnTo>
                  <a:pt x="4308358" y="4231943"/>
                </a:lnTo>
                <a:lnTo>
                  <a:pt x="4308358" y="4389998"/>
                </a:lnTo>
                <a:lnTo>
                  <a:pt x="4369229" y="4389998"/>
                </a:lnTo>
                <a:lnTo>
                  <a:pt x="4369229" y="4337015"/>
                </a:lnTo>
                <a:cubicBezTo>
                  <a:pt x="4369229" y="4311715"/>
                  <a:pt x="4372354" y="4294450"/>
                  <a:pt x="4378605" y="4285223"/>
                </a:cubicBezTo>
                <a:cubicBezTo>
                  <a:pt x="4382971" y="4278675"/>
                  <a:pt x="4389122" y="4275400"/>
                  <a:pt x="4397060" y="4275400"/>
                </a:cubicBezTo>
                <a:cubicBezTo>
                  <a:pt x="4401227" y="4275400"/>
                  <a:pt x="4406883" y="4276889"/>
                  <a:pt x="4414026" y="4279865"/>
                </a:cubicBezTo>
                <a:lnTo>
                  <a:pt x="4432779" y="4236705"/>
                </a:lnTo>
                <a:cubicBezTo>
                  <a:pt x="4422162" y="4231149"/>
                  <a:pt x="4412389" y="4228371"/>
                  <a:pt x="4403460" y="4228371"/>
                </a:cubicBezTo>
                <a:close/>
                <a:moveTo>
                  <a:pt x="3986741" y="4228371"/>
                </a:moveTo>
                <a:cubicBezTo>
                  <a:pt x="3975430" y="4228371"/>
                  <a:pt x="3964914" y="4229214"/>
                  <a:pt x="3955190" y="4230901"/>
                </a:cubicBezTo>
                <a:cubicBezTo>
                  <a:pt x="3945466" y="4232588"/>
                  <a:pt x="3937827" y="4234969"/>
                  <a:pt x="3932270" y="4238045"/>
                </a:cubicBezTo>
                <a:cubicBezTo>
                  <a:pt x="3924531" y="4242311"/>
                  <a:pt x="3918603" y="4247346"/>
                  <a:pt x="3914486" y="4253151"/>
                </a:cubicBezTo>
                <a:cubicBezTo>
                  <a:pt x="3910368" y="4258955"/>
                  <a:pt x="3907217" y="4266917"/>
                  <a:pt x="3905034" y="4277038"/>
                </a:cubicBezTo>
                <a:lnTo>
                  <a:pt x="3962928" y="4283140"/>
                </a:lnTo>
                <a:cubicBezTo>
                  <a:pt x="3965310" y="4276293"/>
                  <a:pt x="3968436" y="4271630"/>
                  <a:pt x="3972305" y="4269150"/>
                </a:cubicBezTo>
                <a:cubicBezTo>
                  <a:pt x="3977266" y="4265975"/>
                  <a:pt x="3984707" y="4264387"/>
                  <a:pt x="3994629" y="4264387"/>
                </a:cubicBezTo>
                <a:cubicBezTo>
                  <a:pt x="4002368" y="4264387"/>
                  <a:pt x="4007776" y="4265875"/>
                  <a:pt x="4010852" y="4268852"/>
                </a:cubicBezTo>
                <a:cubicBezTo>
                  <a:pt x="4013927" y="4271829"/>
                  <a:pt x="4015465" y="4277038"/>
                  <a:pt x="4015465" y="4284479"/>
                </a:cubicBezTo>
                <a:cubicBezTo>
                  <a:pt x="4007925" y="4287456"/>
                  <a:pt x="4000781" y="4289862"/>
                  <a:pt x="3994034" y="4291697"/>
                </a:cubicBezTo>
                <a:cubicBezTo>
                  <a:pt x="3987287" y="4293533"/>
                  <a:pt x="3972553" y="4296732"/>
                  <a:pt x="3949832" y="4301297"/>
                </a:cubicBezTo>
                <a:cubicBezTo>
                  <a:pt x="3930881" y="4305067"/>
                  <a:pt x="3917883" y="4310822"/>
                  <a:pt x="3910839" y="4318561"/>
                </a:cubicBezTo>
                <a:cubicBezTo>
                  <a:pt x="3903794" y="4326300"/>
                  <a:pt x="3900272" y="4336172"/>
                  <a:pt x="3900272" y="4348177"/>
                </a:cubicBezTo>
                <a:cubicBezTo>
                  <a:pt x="3900272" y="4360977"/>
                  <a:pt x="3905159" y="4371742"/>
                  <a:pt x="3914932" y="4380473"/>
                </a:cubicBezTo>
                <a:cubicBezTo>
                  <a:pt x="3924705" y="4389204"/>
                  <a:pt x="3939018" y="4393570"/>
                  <a:pt x="3957869" y="4393570"/>
                </a:cubicBezTo>
                <a:cubicBezTo>
                  <a:pt x="3972057" y="4393570"/>
                  <a:pt x="3984509" y="4391387"/>
                  <a:pt x="3995225" y="4387021"/>
                </a:cubicBezTo>
                <a:cubicBezTo>
                  <a:pt x="4003062" y="4383747"/>
                  <a:pt x="4010951" y="4378290"/>
                  <a:pt x="4018888" y="4370650"/>
                </a:cubicBezTo>
                <a:cubicBezTo>
                  <a:pt x="4019583" y="4375214"/>
                  <a:pt x="4020277" y="4378563"/>
                  <a:pt x="4020972" y="4380696"/>
                </a:cubicBezTo>
                <a:cubicBezTo>
                  <a:pt x="4021667" y="4382830"/>
                  <a:pt x="4023155" y="4385930"/>
                  <a:pt x="4025436" y="4389998"/>
                </a:cubicBezTo>
                <a:lnTo>
                  <a:pt x="4082289" y="4389998"/>
                </a:lnTo>
                <a:cubicBezTo>
                  <a:pt x="4079114" y="4383450"/>
                  <a:pt x="4077056" y="4378067"/>
                  <a:pt x="4076112" y="4373850"/>
                </a:cubicBezTo>
                <a:cubicBezTo>
                  <a:pt x="4075170" y="4369633"/>
                  <a:pt x="4074699" y="4363804"/>
                  <a:pt x="4074699" y="4356363"/>
                </a:cubicBezTo>
                <a:lnTo>
                  <a:pt x="4074699" y="4286563"/>
                </a:lnTo>
                <a:cubicBezTo>
                  <a:pt x="4074699" y="4279121"/>
                  <a:pt x="4073210" y="4271308"/>
                  <a:pt x="4070234" y="4263122"/>
                </a:cubicBezTo>
                <a:cubicBezTo>
                  <a:pt x="4067257" y="4254937"/>
                  <a:pt x="4063190" y="4248611"/>
                  <a:pt x="4058030" y="4244147"/>
                </a:cubicBezTo>
                <a:cubicBezTo>
                  <a:pt x="4050688" y="4237697"/>
                  <a:pt x="4041510" y="4233456"/>
                  <a:pt x="4030497" y="4231422"/>
                </a:cubicBezTo>
                <a:cubicBezTo>
                  <a:pt x="4019484" y="4229388"/>
                  <a:pt x="4004898" y="4228371"/>
                  <a:pt x="3986741" y="4228371"/>
                </a:cubicBezTo>
                <a:close/>
                <a:moveTo>
                  <a:pt x="3361366" y="4228371"/>
                </a:moveTo>
                <a:cubicBezTo>
                  <a:pt x="3343506" y="4228371"/>
                  <a:pt x="3329268" y="4230229"/>
                  <a:pt x="3318652" y="4233946"/>
                </a:cubicBezTo>
                <a:cubicBezTo>
                  <a:pt x="3308035" y="4237663"/>
                  <a:pt x="3299701" y="4243288"/>
                  <a:pt x="3293649" y="4250821"/>
                </a:cubicBezTo>
                <a:cubicBezTo>
                  <a:pt x="3287597" y="4258353"/>
                  <a:pt x="3284570" y="4267324"/>
                  <a:pt x="3284570" y="4277733"/>
                </a:cubicBezTo>
                <a:cubicBezTo>
                  <a:pt x="3284570" y="4287249"/>
                  <a:pt x="3287374" y="4295723"/>
                  <a:pt x="3292979" y="4303157"/>
                </a:cubicBezTo>
                <a:cubicBezTo>
                  <a:pt x="3298585" y="4310591"/>
                  <a:pt x="3305481" y="4315869"/>
                  <a:pt x="3313666" y="4318991"/>
                </a:cubicBezTo>
                <a:cubicBezTo>
                  <a:pt x="3321852" y="4322113"/>
                  <a:pt x="3336462" y="4325507"/>
                  <a:pt x="3357496" y="4329174"/>
                </a:cubicBezTo>
                <a:cubicBezTo>
                  <a:pt x="3371585" y="4331651"/>
                  <a:pt x="3380267" y="4333732"/>
                  <a:pt x="3383541" y="4335415"/>
                </a:cubicBezTo>
                <a:cubicBezTo>
                  <a:pt x="3388105" y="4337793"/>
                  <a:pt x="3390387" y="4341162"/>
                  <a:pt x="3390387" y="4345522"/>
                </a:cubicBezTo>
                <a:cubicBezTo>
                  <a:pt x="3390387" y="4349385"/>
                  <a:pt x="3388651" y="4352604"/>
                  <a:pt x="3385178" y="4355179"/>
                </a:cubicBezTo>
                <a:cubicBezTo>
                  <a:pt x="3380713" y="4358647"/>
                  <a:pt x="3374413" y="4360381"/>
                  <a:pt x="3366277" y="4360381"/>
                </a:cubicBezTo>
                <a:cubicBezTo>
                  <a:pt x="3358836" y="4360381"/>
                  <a:pt x="3352882" y="4358843"/>
                  <a:pt x="3348417" y="4355768"/>
                </a:cubicBezTo>
                <a:cubicBezTo>
                  <a:pt x="3343953" y="4352692"/>
                  <a:pt x="3340480" y="4347582"/>
                  <a:pt x="3338000" y="4340438"/>
                </a:cubicBezTo>
                <a:lnTo>
                  <a:pt x="3277873" y="4346094"/>
                </a:lnTo>
                <a:cubicBezTo>
                  <a:pt x="3281346" y="4361274"/>
                  <a:pt x="3289208" y="4372982"/>
                  <a:pt x="3301462" y="4381217"/>
                </a:cubicBezTo>
                <a:cubicBezTo>
                  <a:pt x="3313716" y="4389452"/>
                  <a:pt x="3334279" y="4393570"/>
                  <a:pt x="3363151" y="4393570"/>
                </a:cubicBezTo>
                <a:cubicBezTo>
                  <a:pt x="3383591" y="4393570"/>
                  <a:pt x="3399738" y="4391018"/>
                  <a:pt x="3411595" y="4385913"/>
                </a:cubicBezTo>
                <a:cubicBezTo>
                  <a:pt x="3423452" y="4380809"/>
                  <a:pt x="3432133" y="4373945"/>
                  <a:pt x="3437640" y="4365322"/>
                </a:cubicBezTo>
                <a:cubicBezTo>
                  <a:pt x="3443147" y="4356698"/>
                  <a:pt x="3445900" y="4347827"/>
                  <a:pt x="3445900" y="4338708"/>
                </a:cubicBezTo>
                <a:cubicBezTo>
                  <a:pt x="3445900" y="4329689"/>
                  <a:pt x="3443295" y="4321412"/>
                  <a:pt x="3438086" y="4313880"/>
                </a:cubicBezTo>
                <a:cubicBezTo>
                  <a:pt x="3432878" y="4306347"/>
                  <a:pt x="3425362" y="4300548"/>
                  <a:pt x="3415539" y="4296484"/>
                </a:cubicBezTo>
                <a:cubicBezTo>
                  <a:pt x="3405716" y="4292420"/>
                  <a:pt x="3390734" y="4289248"/>
                  <a:pt x="3370593" y="4286970"/>
                </a:cubicBezTo>
                <a:cubicBezTo>
                  <a:pt x="3357297" y="4285384"/>
                  <a:pt x="3348666" y="4283600"/>
                  <a:pt x="3344697" y="4281619"/>
                </a:cubicBezTo>
                <a:cubicBezTo>
                  <a:pt x="3340728" y="4279637"/>
                  <a:pt x="3338744" y="4276715"/>
                  <a:pt x="3338744" y="4272852"/>
                </a:cubicBezTo>
                <a:cubicBezTo>
                  <a:pt x="3338744" y="4269384"/>
                  <a:pt x="3340306" y="4266436"/>
                  <a:pt x="3343432" y="4264009"/>
                </a:cubicBezTo>
                <a:cubicBezTo>
                  <a:pt x="3346557" y="4261582"/>
                  <a:pt x="3351543" y="4260369"/>
                  <a:pt x="3358389" y="4260369"/>
                </a:cubicBezTo>
                <a:cubicBezTo>
                  <a:pt x="3365136" y="4260369"/>
                  <a:pt x="3370890" y="4261956"/>
                  <a:pt x="3375653" y="4265131"/>
                </a:cubicBezTo>
                <a:cubicBezTo>
                  <a:pt x="3379126" y="4267513"/>
                  <a:pt x="3381606" y="4271233"/>
                  <a:pt x="3383094" y="4276293"/>
                </a:cubicBezTo>
                <a:lnTo>
                  <a:pt x="3440542" y="4270638"/>
                </a:lnTo>
                <a:cubicBezTo>
                  <a:pt x="3436574" y="4260319"/>
                  <a:pt x="3431588" y="4252134"/>
                  <a:pt x="3425585" y="4246081"/>
                </a:cubicBezTo>
                <a:cubicBezTo>
                  <a:pt x="3419582" y="4240029"/>
                  <a:pt x="3412091" y="4235564"/>
                  <a:pt x="3403112" y="4232687"/>
                </a:cubicBezTo>
                <a:cubicBezTo>
                  <a:pt x="3394133" y="4229809"/>
                  <a:pt x="3380217" y="4228371"/>
                  <a:pt x="3361366" y="4228371"/>
                </a:cubicBezTo>
                <a:close/>
                <a:moveTo>
                  <a:pt x="3241410" y="4228371"/>
                </a:moveTo>
                <a:cubicBezTo>
                  <a:pt x="3232877" y="4228371"/>
                  <a:pt x="3225709" y="4230479"/>
                  <a:pt x="3219905" y="4234696"/>
                </a:cubicBezTo>
                <a:cubicBezTo>
                  <a:pt x="3214100" y="4238913"/>
                  <a:pt x="3208470" y="4246627"/>
                  <a:pt x="3203012" y="4257839"/>
                </a:cubicBezTo>
                <a:lnTo>
                  <a:pt x="3203012" y="4231943"/>
                </a:lnTo>
                <a:lnTo>
                  <a:pt x="3146309" y="4231943"/>
                </a:lnTo>
                <a:lnTo>
                  <a:pt x="3146309" y="4389998"/>
                </a:lnTo>
                <a:lnTo>
                  <a:pt x="3207180" y="4389998"/>
                </a:lnTo>
                <a:lnTo>
                  <a:pt x="3207180" y="4337015"/>
                </a:lnTo>
                <a:cubicBezTo>
                  <a:pt x="3207180" y="4311715"/>
                  <a:pt x="3210305" y="4294450"/>
                  <a:pt x="3216556" y="4285223"/>
                </a:cubicBezTo>
                <a:cubicBezTo>
                  <a:pt x="3220922" y="4278675"/>
                  <a:pt x="3227073" y="4275400"/>
                  <a:pt x="3235011" y="4275400"/>
                </a:cubicBezTo>
                <a:cubicBezTo>
                  <a:pt x="3239178" y="4275400"/>
                  <a:pt x="3244833" y="4276889"/>
                  <a:pt x="3251977" y="4279865"/>
                </a:cubicBezTo>
                <a:lnTo>
                  <a:pt x="3270729" y="4236705"/>
                </a:lnTo>
                <a:cubicBezTo>
                  <a:pt x="3260113" y="4231149"/>
                  <a:pt x="3250340" y="4228371"/>
                  <a:pt x="3241410" y="4228371"/>
                </a:cubicBezTo>
                <a:close/>
                <a:moveTo>
                  <a:pt x="3027396" y="4228371"/>
                </a:moveTo>
                <a:cubicBezTo>
                  <a:pt x="2999515" y="4228371"/>
                  <a:pt x="2977662" y="4236011"/>
                  <a:pt x="2961837" y="4251290"/>
                </a:cubicBezTo>
                <a:cubicBezTo>
                  <a:pt x="2946011" y="4266570"/>
                  <a:pt x="2938099" y="4286563"/>
                  <a:pt x="2938099" y="4311268"/>
                </a:cubicBezTo>
                <a:cubicBezTo>
                  <a:pt x="2938099" y="4328631"/>
                  <a:pt x="2942043" y="4343737"/>
                  <a:pt x="2949930" y="4356586"/>
                </a:cubicBezTo>
                <a:cubicBezTo>
                  <a:pt x="2957818" y="4369435"/>
                  <a:pt x="2967765" y="4378811"/>
                  <a:pt x="2979770" y="4384715"/>
                </a:cubicBezTo>
                <a:cubicBezTo>
                  <a:pt x="2991776" y="4390618"/>
                  <a:pt x="3008246" y="4393570"/>
                  <a:pt x="3029181" y="4393570"/>
                </a:cubicBezTo>
                <a:cubicBezTo>
                  <a:pt x="3053292" y="4393570"/>
                  <a:pt x="3071796" y="4390122"/>
                  <a:pt x="3084694" y="4383226"/>
                </a:cubicBezTo>
                <a:cubicBezTo>
                  <a:pt x="3097593" y="4376331"/>
                  <a:pt x="3108606" y="4364945"/>
                  <a:pt x="3117734" y="4349070"/>
                </a:cubicBezTo>
                <a:lnTo>
                  <a:pt x="3058054" y="4343564"/>
                </a:lnTo>
                <a:cubicBezTo>
                  <a:pt x="3054284" y="4348326"/>
                  <a:pt x="3050762" y="4351650"/>
                  <a:pt x="3047487" y="4353535"/>
                </a:cubicBezTo>
                <a:cubicBezTo>
                  <a:pt x="3042129" y="4356512"/>
                  <a:pt x="3036474" y="4358000"/>
                  <a:pt x="3030521" y="4358000"/>
                </a:cubicBezTo>
                <a:cubicBezTo>
                  <a:pt x="3021095" y="4358000"/>
                  <a:pt x="3013455" y="4354577"/>
                  <a:pt x="3007601" y="4347731"/>
                </a:cubicBezTo>
                <a:cubicBezTo>
                  <a:pt x="3003434" y="4342968"/>
                  <a:pt x="3000805" y="4335725"/>
                  <a:pt x="2999713" y="4326002"/>
                </a:cubicBezTo>
                <a:lnTo>
                  <a:pt x="3121157" y="4326002"/>
                </a:lnTo>
                <a:lnTo>
                  <a:pt x="3121157" y="4319156"/>
                </a:lnTo>
                <a:cubicBezTo>
                  <a:pt x="3121157" y="4298320"/>
                  <a:pt x="3117734" y="4281403"/>
                  <a:pt x="3110888" y="4268406"/>
                </a:cubicBezTo>
                <a:cubicBezTo>
                  <a:pt x="3104042" y="4255408"/>
                  <a:pt x="3094070" y="4245486"/>
                  <a:pt x="3080974" y="4238640"/>
                </a:cubicBezTo>
                <a:cubicBezTo>
                  <a:pt x="3067877" y="4231794"/>
                  <a:pt x="3050017" y="4228371"/>
                  <a:pt x="3027396" y="4228371"/>
                </a:cubicBezTo>
                <a:close/>
                <a:moveTo>
                  <a:pt x="2552564" y="4228371"/>
                </a:moveTo>
                <a:cubicBezTo>
                  <a:pt x="2540839" y="4228371"/>
                  <a:pt x="2530829" y="4230405"/>
                  <a:pt x="2522532" y="4234473"/>
                </a:cubicBezTo>
                <a:cubicBezTo>
                  <a:pt x="2514236" y="4238541"/>
                  <a:pt x="2506013" y="4245387"/>
                  <a:pt x="2497865" y="4255011"/>
                </a:cubicBezTo>
                <a:lnTo>
                  <a:pt x="2497865" y="4231943"/>
                </a:lnTo>
                <a:lnTo>
                  <a:pt x="2441310" y="4231943"/>
                </a:lnTo>
                <a:lnTo>
                  <a:pt x="2441310" y="4389998"/>
                </a:lnTo>
                <a:lnTo>
                  <a:pt x="2502032" y="4389998"/>
                </a:lnTo>
                <a:lnTo>
                  <a:pt x="2502032" y="4309333"/>
                </a:lnTo>
                <a:cubicBezTo>
                  <a:pt x="2502032" y="4297328"/>
                  <a:pt x="2504272" y="4288696"/>
                  <a:pt x="2508753" y="4283437"/>
                </a:cubicBezTo>
                <a:cubicBezTo>
                  <a:pt x="2513233" y="4278179"/>
                  <a:pt x="2518958" y="4275549"/>
                  <a:pt x="2525928" y="4275549"/>
                </a:cubicBezTo>
                <a:cubicBezTo>
                  <a:pt x="2530209" y="4275549"/>
                  <a:pt x="2533942" y="4276765"/>
                  <a:pt x="2537128" y="4279196"/>
                </a:cubicBezTo>
                <a:cubicBezTo>
                  <a:pt x="2540314" y="4281626"/>
                  <a:pt x="2542554" y="4284826"/>
                  <a:pt x="2543848" y="4288795"/>
                </a:cubicBezTo>
                <a:cubicBezTo>
                  <a:pt x="2544645" y="4291275"/>
                  <a:pt x="2545043" y="4295988"/>
                  <a:pt x="2545043" y="4302934"/>
                </a:cubicBezTo>
                <a:lnTo>
                  <a:pt x="2545043" y="4389998"/>
                </a:lnTo>
                <a:lnTo>
                  <a:pt x="2605765" y="4389998"/>
                </a:lnTo>
                <a:lnTo>
                  <a:pt x="2605765" y="4308440"/>
                </a:lnTo>
                <a:cubicBezTo>
                  <a:pt x="2605765" y="4297030"/>
                  <a:pt x="2607941" y="4288745"/>
                  <a:pt x="2612292" y="4283586"/>
                </a:cubicBezTo>
                <a:cubicBezTo>
                  <a:pt x="2616643" y="4278427"/>
                  <a:pt x="2622377" y="4275847"/>
                  <a:pt x="2629496" y="4275847"/>
                </a:cubicBezTo>
                <a:cubicBezTo>
                  <a:pt x="2635527" y="4275847"/>
                  <a:pt x="2640570" y="4278575"/>
                  <a:pt x="2644623" y="4284033"/>
                </a:cubicBezTo>
                <a:cubicBezTo>
                  <a:pt x="2647392" y="4287505"/>
                  <a:pt x="2648777" y="4292813"/>
                  <a:pt x="2648777" y="4299957"/>
                </a:cubicBezTo>
                <a:lnTo>
                  <a:pt x="2648777" y="4389998"/>
                </a:lnTo>
                <a:lnTo>
                  <a:pt x="2709499" y="4389998"/>
                </a:lnTo>
                <a:lnTo>
                  <a:pt x="2709499" y="4290730"/>
                </a:lnTo>
                <a:cubicBezTo>
                  <a:pt x="2709499" y="4269299"/>
                  <a:pt x="2704743" y="4253547"/>
                  <a:pt x="2695231" y="4243477"/>
                </a:cubicBezTo>
                <a:cubicBezTo>
                  <a:pt x="2685719" y="4233406"/>
                  <a:pt x="2672492" y="4228371"/>
                  <a:pt x="2655548" y="4228371"/>
                </a:cubicBezTo>
                <a:cubicBezTo>
                  <a:pt x="2644054" y="4228371"/>
                  <a:pt x="2634393" y="4230231"/>
                  <a:pt x="2626566" y="4233952"/>
                </a:cubicBezTo>
                <a:cubicBezTo>
                  <a:pt x="2618739" y="4237673"/>
                  <a:pt x="2610069" y="4244692"/>
                  <a:pt x="2600556" y="4255011"/>
                </a:cubicBezTo>
                <a:cubicBezTo>
                  <a:pt x="2595887" y="4246180"/>
                  <a:pt x="2589875" y="4239533"/>
                  <a:pt x="2582523" y="4235068"/>
                </a:cubicBezTo>
                <a:cubicBezTo>
                  <a:pt x="2575170" y="4230603"/>
                  <a:pt x="2565183" y="4228371"/>
                  <a:pt x="2552564" y="4228371"/>
                </a:cubicBezTo>
                <a:close/>
                <a:moveTo>
                  <a:pt x="2322545" y="4228371"/>
                </a:moveTo>
                <a:cubicBezTo>
                  <a:pt x="2294665" y="4228371"/>
                  <a:pt x="2272812" y="4236011"/>
                  <a:pt x="2256987" y="4251290"/>
                </a:cubicBezTo>
                <a:cubicBezTo>
                  <a:pt x="2241161" y="4266570"/>
                  <a:pt x="2233248" y="4286563"/>
                  <a:pt x="2233248" y="4311268"/>
                </a:cubicBezTo>
                <a:cubicBezTo>
                  <a:pt x="2233248" y="4328631"/>
                  <a:pt x="2237192" y="4343737"/>
                  <a:pt x="2245080" y="4356586"/>
                </a:cubicBezTo>
                <a:cubicBezTo>
                  <a:pt x="2252968" y="4369435"/>
                  <a:pt x="2262915" y="4378811"/>
                  <a:pt x="2274920" y="4384715"/>
                </a:cubicBezTo>
                <a:cubicBezTo>
                  <a:pt x="2286926" y="4390618"/>
                  <a:pt x="2303396" y="4393570"/>
                  <a:pt x="2324331" y="4393570"/>
                </a:cubicBezTo>
                <a:cubicBezTo>
                  <a:pt x="2348441" y="4393570"/>
                  <a:pt x="2366946" y="4390122"/>
                  <a:pt x="2379844" y="4383226"/>
                </a:cubicBezTo>
                <a:cubicBezTo>
                  <a:pt x="2392743" y="4376331"/>
                  <a:pt x="2403756" y="4364945"/>
                  <a:pt x="2412884" y="4349070"/>
                </a:cubicBezTo>
                <a:lnTo>
                  <a:pt x="2353204" y="4343564"/>
                </a:lnTo>
                <a:cubicBezTo>
                  <a:pt x="2349434" y="4348326"/>
                  <a:pt x="2345911" y="4351650"/>
                  <a:pt x="2342637" y="4353535"/>
                </a:cubicBezTo>
                <a:cubicBezTo>
                  <a:pt x="2337279" y="4356512"/>
                  <a:pt x="2331624" y="4358000"/>
                  <a:pt x="2325671" y="4358000"/>
                </a:cubicBezTo>
                <a:cubicBezTo>
                  <a:pt x="2316245" y="4358000"/>
                  <a:pt x="2308605" y="4354577"/>
                  <a:pt x="2302751" y="4347731"/>
                </a:cubicBezTo>
                <a:cubicBezTo>
                  <a:pt x="2298584" y="4342968"/>
                  <a:pt x="2295955" y="4335725"/>
                  <a:pt x="2294863" y="4326002"/>
                </a:cubicBezTo>
                <a:lnTo>
                  <a:pt x="2416307" y="4326002"/>
                </a:lnTo>
                <a:lnTo>
                  <a:pt x="2416307" y="4319156"/>
                </a:lnTo>
                <a:cubicBezTo>
                  <a:pt x="2416307" y="4298320"/>
                  <a:pt x="2412884" y="4281403"/>
                  <a:pt x="2406038" y="4268406"/>
                </a:cubicBezTo>
                <a:cubicBezTo>
                  <a:pt x="2399192" y="4255408"/>
                  <a:pt x="2389220" y="4245486"/>
                  <a:pt x="2376124" y="4238640"/>
                </a:cubicBezTo>
                <a:cubicBezTo>
                  <a:pt x="2363027" y="4231794"/>
                  <a:pt x="2345167" y="4228371"/>
                  <a:pt x="2322545" y="4228371"/>
                </a:cubicBezTo>
                <a:close/>
                <a:moveTo>
                  <a:pt x="1758189" y="4228371"/>
                </a:moveTo>
                <a:cubicBezTo>
                  <a:pt x="1747473" y="4228371"/>
                  <a:pt x="1737700" y="4230702"/>
                  <a:pt x="1728870" y="4235366"/>
                </a:cubicBezTo>
                <a:cubicBezTo>
                  <a:pt x="1722321" y="4238838"/>
                  <a:pt x="1715128" y="4245486"/>
                  <a:pt x="1707290" y="4255309"/>
                </a:cubicBezTo>
                <a:lnTo>
                  <a:pt x="1707290" y="4231943"/>
                </a:lnTo>
                <a:lnTo>
                  <a:pt x="1650586" y="4231943"/>
                </a:lnTo>
                <a:lnTo>
                  <a:pt x="1650586" y="4450125"/>
                </a:lnTo>
                <a:lnTo>
                  <a:pt x="1711755" y="4450125"/>
                </a:lnTo>
                <a:lnTo>
                  <a:pt x="1711755" y="4374669"/>
                </a:lnTo>
                <a:cubicBezTo>
                  <a:pt x="1717807" y="4380920"/>
                  <a:pt x="1724678" y="4385633"/>
                  <a:pt x="1732367" y="4388807"/>
                </a:cubicBezTo>
                <a:cubicBezTo>
                  <a:pt x="1740056" y="4391982"/>
                  <a:pt x="1748565" y="4393570"/>
                  <a:pt x="1757891" y="4393570"/>
                </a:cubicBezTo>
                <a:cubicBezTo>
                  <a:pt x="1777140" y="4393570"/>
                  <a:pt x="1793064" y="4386649"/>
                  <a:pt x="1805665" y="4372809"/>
                </a:cubicBezTo>
                <a:cubicBezTo>
                  <a:pt x="1818266" y="4358967"/>
                  <a:pt x="1824566" y="4338900"/>
                  <a:pt x="1824566" y="4312608"/>
                </a:cubicBezTo>
                <a:cubicBezTo>
                  <a:pt x="1824566" y="4288795"/>
                  <a:pt x="1818787" y="4268802"/>
                  <a:pt x="1807228" y="4252630"/>
                </a:cubicBezTo>
                <a:cubicBezTo>
                  <a:pt x="1795669" y="4236457"/>
                  <a:pt x="1779322" y="4228371"/>
                  <a:pt x="1758189" y="4228371"/>
                </a:cubicBezTo>
                <a:close/>
                <a:moveTo>
                  <a:pt x="1333136" y="4228371"/>
                </a:moveTo>
                <a:cubicBezTo>
                  <a:pt x="1305454" y="4228371"/>
                  <a:pt x="1283477" y="4236184"/>
                  <a:pt x="1267205" y="4251811"/>
                </a:cubicBezTo>
                <a:cubicBezTo>
                  <a:pt x="1250933" y="4267438"/>
                  <a:pt x="1242797" y="4287307"/>
                  <a:pt x="1242797" y="4311417"/>
                </a:cubicBezTo>
                <a:cubicBezTo>
                  <a:pt x="1242797" y="4337313"/>
                  <a:pt x="1252421" y="4358248"/>
                  <a:pt x="1271670" y="4374222"/>
                </a:cubicBezTo>
                <a:cubicBezTo>
                  <a:pt x="1287346" y="4387121"/>
                  <a:pt x="1307885" y="4393570"/>
                  <a:pt x="1333285" y="4393570"/>
                </a:cubicBezTo>
                <a:cubicBezTo>
                  <a:pt x="1361761" y="4393570"/>
                  <a:pt x="1384060" y="4385806"/>
                  <a:pt x="1400183" y="4370278"/>
                </a:cubicBezTo>
                <a:cubicBezTo>
                  <a:pt x="1416306" y="4354751"/>
                  <a:pt x="1424368" y="4334832"/>
                  <a:pt x="1424368" y="4310524"/>
                </a:cubicBezTo>
                <a:cubicBezTo>
                  <a:pt x="1424368" y="4288894"/>
                  <a:pt x="1417869" y="4270688"/>
                  <a:pt x="1404871" y="4255904"/>
                </a:cubicBezTo>
                <a:cubicBezTo>
                  <a:pt x="1388699" y="4237548"/>
                  <a:pt x="1364787" y="4228371"/>
                  <a:pt x="1333136" y="4228371"/>
                </a:cubicBezTo>
                <a:close/>
                <a:moveTo>
                  <a:pt x="1203060" y="4228371"/>
                </a:moveTo>
                <a:cubicBezTo>
                  <a:pt x="1194527" y="4228371"/>
                  <a:pt x="1187359" y="4230479"/>
                  <a:pt x="1181554" y="4234696"/>
                </a:cubicBezTo>
                <a:cubicBezTo>
                  <a:pt x="1175750" y="4238913"/>
                  <a:pt x="1170119" y="4246627"/>
                  <a:pt x="1164662" y="4257839"/>
                </a:cubicBezTo>
                <a:lnTo>
                  <a:pt x="1164662" y="4231943"/>
                </a:lnTo>
                <a:lnTo>
                  <a:pt x="1107959" y="4231943"/>
                </a:lnTo>
                <a:lnTo>
                  <a:pt x="1107959" y="4389998"/>
                </a:lnTo>
                <a:lnTo>
                  <a:pt x="1168830" y="4389998"/>
                </a:lnTo>
                <a:lnTo>
                  <a:pt x="1168830" y="4337015"/>
                </a:lnTo>
                <a:cubicBezTo>
                  <a:pt x="1168830" y="4311715"/>
                  <a:pt x="1171955" y="4294450"/>
                  <a:pt x="1178206" y="4285223"/>
                </a:cubicBezTo>
                <a:cubicBezTo>
                  <a:pt x="1182571" y="4278675"/>
                  <a:pt x="1188723" y="4275400"/>
                  <a:pt x="1196660" y="4275400"/>
                </a:cubicBezTo>
                <a:cubicBezTo>
                  <a:pt x="1200828" y="4275400"/>
                  <a:pt x="1206483" y="4276889"/>
                  <a:pt x="1213627" y="4279865"/>
                </a:cubicBezTo>
                <a:lnTo>
                  <a:pt x="1232379" y="4236705"/>
                </a:lnTo>
                <a:cubicBezTo>
                  <a:pt x="1221763" y="4231149"/>
                  <a:pt x="1211990" y="4228371"/>
                  <a:pt x="1203060" y="4228371"/>
                </a:cubicBezTo>
                <a:close/>
                <a:moveTo>
                  <a:pt x="8999570" y="4216018"/>
                </a:moveTo>
                <a:lnTo>
                  <a:pt x="9029336" y="4216018"/>
                </a:lnTo>
                <a:cubicBezTo>
                  <a:pt x="9039555" y="4216018"/>
                  <a:pt x="9046723" y="4217804"/>
                  <a:pt x="9050841" y="4221376"/>
                </a:cubicBezTo>
                <a:cubicBezTo>
                  <a:pt x="9054958" y="4224948"/>
                  <a:pt x="9057018" y="4229909"/>
                  <a:pt x="9057018" y="4236259"/>
                </a:cubicBezTo>
                <a:cubicBezTo>
                  <a:pt x="9057018" y="4243105"/>
                  <a:pt x="9054958" y="4248339"/>
                  <a:pt x="9050841" y="4251960"/>
                </a:cubicBezTo>
                <a:cubicBezTo>
                  <a:pt x="9046723" y="4255582"/>
                  <a:pt x="9039406" y="4257392"/>
                  <a:pt x="9028889" y="4257392"/>
                </a:cubicBezTo>
                <a:lnTo>
                  <a:pt x="8999570" y="4257392"/>
                </a:lnTo>
                <a:close/>
                <a:moveTo>
                  <a:pt x="10042855" y="4171816"/>
                </a:moveTo>
                <a:lnTo>
                  <a:pt x="10127836" y="4298618"/>
                </a:lnTo>
                <a:lnTo>
                  <a:pt x="10127836" y="4389998"/>
                </a:lnTo>
                <a:lnTo>
                  <a:pt x="10195404" y="4389998"/>
                </a:lnTo>
                <a:lnTo>
                  <a:pt x="10195404" y="4298618"/>
                </a:lnTo>
                <a:lnTo>
                  <a:pt x="10280236" y="4171816"/>
                </a:lnTo>
                <a:lnTo>
                  <a:pt x="10205750" y="4171816"/>
                </a:lnTo>
                <a:lnTo>
                  <a:pt x="10161701" y="4245421"/>
                </a:lnTo>
                <a:lnTo>
                  <a:pt x="10117743" y="4171816"/>
                </a:lnTo>
                <a:close/>
                <a:moveTo>
                  <a:pt x="9167745" y="4171816"/>
                </a:moveTo>
                <a:lnTo>
                  <a:pt x="9167745" y="4213042"/>
                </a:lnTo>
                <a:lnTo>
                  <a:pt x="9228318" y="4213042"/>
                </a:lnTo>
                <a:lnTo>
                  <a:pt x="9228318" y="4171816"/>
                </a:lnTo>
                <a:close/>
                <a:moveTo>
                  <a:pt x="8931555" y="4171816"/>
                </a:moveTo>
                <a:lnTo>
                  <a:pt x="8931555" y="4389998"/>
                </a:lnTo>
                <a:lnTo>
                  <a:pt x="9047939" y="4389998"/>
                </a:lnTo>
                <a:cubicBezTo>
                  <a:pt x="9052900" y="4389998"/>
                  <a:pt x="9062970" y="4389006"/>
                  <a:pt x="9078151" y="4387021"/>
                </a:cubicBezTo>
                <a:cubicBezTo>
                  <a:pt x="9089562" y="4385533"/>
                  <a:pt x="9098094" y="4383152"/>
                  <a:pt x="9103750" y="4379878"/>
                </a:cubicBezTo>
                <a:cubicBezTo>
                  <a:pt x="9112878" y="4374619"/>
                  <a:pt x="9120071" y="4367475"/>
                  <a:pt x="9125329" y="4358447"/>
                </a:cubicBezTo>
                <a:cubicBezTo>
                  <a:pt x="9130588" y="4349418"/>
                  <a:pt x="9133217" y="4339248"/>
                  <a:pt x="9133217" y="4327937"/>
                </a:cubicBezTo>
                <a:cubicBezTo>
                  <a:pt x="9133217" y="4314046"/>
                  <a:pt x="9129522" y="4302512"/>
                  <a:pt x="9122130" y="4293334"/>
                </a:cubicBezTo>
                <a:cubicBezTo>
                  <a:pt x="9114738" y="4284157"/>
                  <a:pt x="9103204" y="4277682"/>
                  <a:pt x="9087527" y="4273912"/>
                </a:cubicBezTo>
                <a:cubicBezTo>
                  <a:pt x="9097846" y="4270340"/>
                  <a:pt x="9105684" y="4265479"/>
                  <a:pt x="9111042" y="4259327"/>
                </a:cubicBezTo>
                <a:cubicBezTo>
                  <a:pt x="9119078" y="4250100"/>
                  <a:pt x="9123097" y="4239037"/>
                  <a:pt x="9123097" y="4226138"/>
                </a:cubicBezTo>
                <a:cubicBezTo>
                  <a:pt x="9123097" y="4210759"/>
                  <a:pt x="9117466" y="4197861"/>
                  <a:pt x="9106205" y="4187443"/>
                </a:cubicBezTo>
                <a:cubicBezTo>
                  <a:pt x="9094944" y="4177025"/>
                  <a:pt x="9078796" y="4171816"/>
                  <a:pt x="9057762" y="4171816"/>
                </a:cubicBezTo>
                <a:close/>
                <a:moveTo>
                  <a:pt x="7522004" y="4171816"/>
                </a:moveTo>
                <a:lnTo>
                  <a:pt x="7522004" y="4389998"/>
                </a:lnTo>
                <a:lnTo>
                  <a:pt x="7589423" y="4389998"/>
                </a:lnTo>
                <a:lnTo>
                  <a:pt x="7589423" y="4301743"/>
                </a:lnTo>
                <a:lnTo>
                  <a:pt x="7663093" y="4301743"/>
                </a:lnTo>
                <a:lnTo>
                  <a:pt x="7663093" y="4389998"/>
                </a:lnTo>
                <a:lnTo>
                  <a:pt x="7730810" y="4389998"/>
                </a:lnTo>
                <a:lnTo>
                  <a:pt x="7730810" y="4171816"/>
                </a:lnTo>
                <a:lnTo>
                  <a:pt x="7663093" y="4171816"/>
                </a:lnTo>
                <a:lnTo>
                  <a:pt x="7663093" y="4248165"/>
                </a:lnTo>
                <a:lnTo>
                  <a:pt x="7589423" y="4248165"/>
                </a:lnTo>
                <a:lnTo>
                  <a:pt x="7589423" y="4171816"/>
                </a:lnTo>
                <a:close/>
                <a:moveTo>
                  <a:pt x="6898563" y="4171816"/>
                </a:moveTo>
                <a:lnTo>
                  <a:pt x="6898563" y="4389998"/>
                </a:lnTo>
                <a:lnTo>
                  <a:pt x="6959136" y="4389998"/>
                </a:lnTo>
                <a:lnTo>
                  <a:pt x="6959136" y="4314096"/>
                </a:lnTo>
                <a:cubicBezTo>
                  <a:pt x="6959136" y="4299709"/>
                  <a:pt x="6961418" y="4289738"/>
                  <a:pt x="6965982" y="4284181"/>
                </a:cubicBezTo>
                <a:cubicBezTo>
                  <a:pt x="6970547" y="4278625"/>
                  <a:pt x="6976500" y="4275847"/>
                  <a:pt x="6983842" y="4275847"/>
                </a:cubicBezTo>
                <a:cubicBezTo>
                  <a:pt x="6990490" y="4275847"/>
                  <a:pt x="6995649" y="4277906"/>
                  <a:pt x="6999320" y="4282023"/>
                </a:cubicBezTo>
                <a:cubicBezTo>
                  <a:pt x="7002991" y="4286141"/>
                  <a:pt x="7004827" y="4293161"/>
                  <a:pt x="7004827" y="4303083"/>
                </a:cubicBezTo>
                <a:lnTo>
                  <a:pt x="7004827" y="4389998"/>
                </a:lnTo>
                <a:lnTo>
                  <a:pt x="7065697" y="4389998"/>
                </a:lnTo>
                <a:lnTo>
                  <a:pt x="7065697" y="4289539"/>
                </a:lnTo>
                <a:cubicBezTo>
                  <a:pt x="7065697" y="4268802"/>
                  <a:pt x="7060960" y="4253423"/>
                  <a:pt x="7051484" y="4243402"/>
                </a:cubicBezTo>
                <a:cubicBezTo>
                  <a:pt x="7042009" y="4233381"/>
                  <a:pt x="7029036" y="4228371"/>
                  <a:pt x="7012566" y="4228371"/>
                </a:cubicBezTo>
                <a:cubicBezTo>
                  <a:pt x="7001453" y="4228371"/>
                  <a:pt x="6991829" y="4230206"/>
                  <a:pt x="6983693" y="4233877"/>
                </a:cubicBezTo>
                <a:cubicBezTo>
                  <a:pt x="6975557" y="4237548"/>
                  <a:pt x="6967371" y="4243650"/>
                  <a:pt x="6959136" y="4252183"/>
                </a:cubicBezTo>
                <a:lnTo>
                  <a:pt x="6959136" y="4171816"/>
                </a:lnTo>
                <a:close/>
                <a:moveTo>
                  <a:pt x="6280480" y="4171816"/>
                </a:moveTo>
                <a:lnTo>
                  <a:pt x="6365461" y="4298618"/>
                </a:lnTo>
                <a:lnTo>
                  <a:pt x="6365461" y="4389998"/>
                </a:lnTo>
                <a:lnTo>
                  <a:pt x="6433029" y="4389998"/>
                </a:lnTo>
                <a:lnTo>
                  <a:pt x="6433029" y="4298618"/>
                </a:lnTo>
                <a:lnTo>
                  <a:pt x="6517861" y="4171816"/>
                </a:lnTo>
                <a:lnTo>
                  <a:pt x="6443375" y="4171816"/>
                </a:lnTo>
                <a:lnTo>
                  <a:pt x="6399326" y="4245421"/>
                </a:lnTo>
                <a:lnTo>
                  <a:pt x="6355369" y="4171816"/>
                </a:lnTo>
                <a:close/>
                <a:moveTo>
                  <a:pt x="4768237" y="4171816"/>
                </a:moveTo>
                <a:lnTo>
                  <a:pt x="4768237" y="4389998"/>
                </a:lnTo>
                <a:lnTo>
                  <a:pt x="4823452" y="4389998"/>
                </a:lnTo>
                <a:lnTo>
                  <a:pt x="4823452" y="4223608"/>
                </a:lnTo>
                <a:lnTo>
                  <a:pt x="4865917" y="4389998"/>
                </a:lnTo>
                <a:lnTo>
                  <a:pt x="4915896" y="4389998"/>
                </a:lnTo>
                <a:lnTo>
                  <a:pt x="4958440" y="4223608"/>
                </a:lnTo>
                <a:lnTo>
                  <a:pt x="4958440" y="4389998"/>
                </a:lnTo>
                <a:lnTo>
                  <a:pt x="5013655" y="4389998"/>
                </a:lnTo>
                <a:lnTo>
                  <a:pt x="5013655" y="4171816"/>
                </a:lnTo>
                <a:lnTo>
                  <a:pt x="4925044" y="4171816"/>
                </a:lnTo>
                <a:lnTo>
                  <a:pt x="4891095" y="4304571"/>
                </a:lnTo>
                <a:lnTo>
                  <a:pt x="4856902" y="4171816"/>
                </a:lnTo>
                <a:close/>
                <a:moveTo>
                  <a:pt x="4107738" y="4171816"/>
                </a:moveTo>
                <a:lnTo>
                  <a:pt x="4107738" y="4389998"/>
                </a:lnTo>
                <a:lnTo>
                  <a:pt x="4168311" y="4389998"/>
                </a:lnTo>
                <a:lnTo>
                  <a:pt x="4168311" y="4314096"/>
                </a:lnTo>
                <a:cubicBezTo>
                  <a:pt x="4168311" y="4299709"/>
                  <a:pt x="4170594" y="4289738"/>
                  <a:pt x="4175158" y="4284181"/>
                </a:cubicBezTo>
                <a:cubicBezTo>
                  <a:pt x="4179722" y="4278625"/>
                  <a:pt x="4185675" y="4275847"/>
                  <a:pt x="4193017" y="4275847"/>
                </a:cubicBezTo>
                <a:cubicBezTo>
                  <a:pt x="4199665" y="4275847"/>
                  <a:pt x="4204823" y="4277906"/>
                  <a:pt x="4208494" y="4282023"/>
                </a:cubicBezTo>
                <a:cubicBezTo>
                  <a:pt x="4212166" y="4286141"/>
                  <a:pt x="4214001" y="4293161"/>
                  <a:pt x="4214001" y="4303083"/>
                </a:cubicBezTo>
                <a:lnTo>
                  <a:pt x="4214001" y="4389998"/>
                </a:lnTo>
                <a:lnTo>
                  <a:pt x="4274872" y="4389998"/>
                </a:lnTo>
                <a:lnTo>
                  <a:pt x="4274872" y="4289539"/>
                </a:lnTo>
                <a:cubicBezTo>
                  <a:pt x="4274872" y="4268802"/>
                  <a:pt x="4270134" y="4253423"/>
                  <a:pt x="4260659" y="4243402"/>
                </a:cubicBezTo>
                <a:cubicBezTo>
                  <a:pt x="4251183" y="4233381"/>
                  <a:pt x="4238210" y="4228371"/>
                  <a:pt x="4221740" y="4228371"/>
                </a:cubicBezTo>
                <a:cubicBezTo>
                  <a:pt x="4210628" y="4228371"/>
                  <a:pt x="4201004" y="4230206"/>
                  <a:pt x="4192868" y="4233877"/>
                </a:cubicBezTo>
                <a:cubicBezTo>
                  <a:pt x="4184732" y="4237548"/>
                  <a:pt x="4176547" y="4243650"/>
                  <a:pt x="4168311" y="4252183"/>
                </a:cubicBezTo>
                <a:lnTo>
                  <a:pt x="4168311" y="4171816"/>
                </a:lnTo>
                <a:close/>
                <a:moveTo>
                  <a:pt x="3687151" y="4171816"/>
                </a:moveTo>
                <a:lnTo>
                  <a:pt x="3687151" y="4218399"/>
                </a:lnTo>
                <a:lnTo>
                  <a:pt x="3796588" y="4218399"/>
                </a:lnTo>
                <a:lnTo>
                  <a:pt x="3675393" y="4344754"/>
                </a:lnTo>
                <a:lnTo>
                  <a:pt x="3675393" y="4389998"/>
                </a:lnTo>
                <a:lnTo>
                  <a:pt x="3882413" y="4389998"/>
                </a:lnTo>
                <a:lnTo>
                  <a:pt x="3882413" y="4343117"/>
                </a:lnTo>
                <a:lnTo>
                  <a:pt x="3755472" y="4343117"/>
                </a:lnTo>
                <a:lnTo>
                  <a:pt x="3877948" y="4215423"/>
                </a:lnTo>
                <a:lnTo>
                  <a:pt x="3877948" y="4171816"/>
                </a:lnTo>
                <a:close/>
                <a:moveTo>
                  <a:pt x="2745961" y="4171816"/>
                </a:moveTo>
                <a:lnTo>
                  <a:pt x="2745961" y="4389998"/>
                </a:lnTo>
                <a:lnTo>
                  <a:pt x="2802665" y="4389998"/>
                </a:lnTo>
                <a:lnTo>
                  <a:pt x="2802665" y="4366632"/>
                </a:lnTo>
                <a:cubicBezTo>
                  <a:pt x="2810503" y="4376455"/>
                  <a:pt x="2817746" y="4383152"/>
                  <a:pt x="2824393" y="4386724"/>
                </a:cubicBezTo>
                <a:cubicBezTo>
                  <a:pt x="2833224" y="4391288"/>
                  <a:pt x="2842948" y="4393570"/>
                  <a:pt x="2853564" y="4393570"/>
                </a:cubicBezTo>
                <a:cubicBezTo>
                  <a:pt x="2865966" y="4393570"/>
                  <a:pt x="2877253" y="4390321"/>
                  <a:pt x="2887423" y="4383822"/>
                </a:cubicBezTo>
                <a:cubicBezTo>
                  <a:pt x="2897592" y="4377323"/>
                  <a:pt x="2905555" y="4367500"/>
                  <a:pt x="2911309" y="4354354"/>
                </a:cubicBezTo>
                <a:cubicBezTo>
                  <a:pt x="2917064" y="4341207"/>
                  <a:pt x="2919941" y="4326002"/>
                  <a:pt x="2919941" y="4308738"/>
                </a:cubicBezTo>
                <a:cubicBezTo>
                  <a:pt x="2919941" y="4282842"/>
                  <a:pt x="2913641" y="4262973"/>
                  <a:pt x="2901040" y="4249132"/>
                </a:cubicBezTo>
                <a:cubicBezTo>
                  <a:pt x="2888439" y="4235291"/>
                  <a:pt x="2872515" y="4228371"/>
                  <a:pt x="2853267" y="4228371"/>
                </a:cubicBezTo>
                <a:cubicBezTo>
                  <a:pt x="2843940" y="4228371"/>
                  <a:pt x="2835432" y="4229958"/>
                  <a:pt x="2827742" y="4233133"/>
                </a:cubicBezTo>
                <a:cubicBezTo>
                  <a:pt x="2820053" y="4236308"/>
                  <a:pt x="2813182" y="4241071"/>
                  <a:pt x="2807129" y="4247421"/>
                </a:cubicBezTo>
                <a:lnTo>
                  <a:pt x="2807129" y="4171816"/>
                </a:lnTo>
                <a:close/>
                <a:moveTo>
                  <a:pt x="1958363" y="4171816"/>
                </a:moveTo>
                <a:lnTo>
                  <a:pt x="1958363" y="4389998"/>
                </a:lnTo>
                <a:lnTo>
                  <a:pt x="2013578" y="4389998"/>
                </a:lnTo>
                <a:lnTo>
                  <a:pt x="2013578" y="4223608"/>
                </a:lnTo>
                <a:lnTo>
                  <a:pt x="2056043" y="4389998"/>
                </a:lnTo>
                <a:lnTo>
                  <a:pt x="2106021" y="4389998"/>
                </a:lnTo>
                <a:lnTo>
                  <a:pt x="2148565" y="4223608"/>
                </a:lnTo>
                <a:lnTo>
                  <a:pt x="2148565" y="4389998"/>
                </a:lnTo>
                <a:lnTo>
                  <a:pt x="2203781" y="4389998"/>
                </a:lnTo>
                <a:lnTo>
                  <a:pt x="2203781" y="4171816"/>
                </a:lnTo>
                <a:lnTo>
                  <a:pt x="2115170" y="4171816"/>
                </a:lnTo>
                <a:lnTo>
                  <a:pt x="2081220" y="4304571"/>
                </a:lnTo>
                <a:lnTo>
                  <a:pt x="2047027" y="4171816"/>
                </a:lnTo>
                <a:close/>
                <a:moveTo>
                  <a:pt x="7161543" y="4168095"/>
                </a:moveTo>
                <a:cubicBezTo>
                  <a:pt x="7148247" y="4168095"/>
                  <a:pt x="7138152" y="4169608"/>
                  <a:pt x="7131256" y="4172635"/>
                </a:cubicBezTo>
                <a:cubicBezTo>
                  <a:pt x="7124361" y="4175661"/>
                  <a:pt x="7119003" y="4179630"/>
                  <a:pt x="7115183" y="4184541"/>
                </a:cubicBezTo>
                <a:cubicBezTo>
                  <a:pt x="7111362" y="4189452"/>
                  <a:pt x="7108758" y="4195777"/>
                  <a:pt x="7107369" y="4203517"/>
                </a:cubicBezTo>
                <a:cubicBezTo>
                  <a:pt x="7105980" y="4211256"/>
                  <a:pt x="7105286" y="4218350"/>
                  <a:pt x="7105286" y="4224799"/>
                </a:cubicBezTo>
                <a:lnTo>
                  <a:pt x="7105286" y="4231943"/>
                </a:lnTo>
                <a:lnTo>
                  <a:pt x="7082664" y="4231943"/>
                </a:lnTo>
                <a:lnTo>
                  <a:pt x="7082664" y="4276293"/>
                </a:lnTo>
                <a:lnTo>
                  <a:pt x="7105286" y="4276293"/>
                </a:lnTo>
                <a:lnTo>
                  <a:pt x="7105286" y="4389998"/>
                </a:lnTo>
                <a:lnTo>
                  <a:pt x="7166007" y="4389998"/>
                </a:lnTo>
                <a:lnTo>
                  <a:pt x="7166007" y="4276293"/>
                </a:lnTo>
                <a:lnTo>
                  <a:pt x="7194880" y="4276293"/>
                </a:lnTo>
                <a:lnTo>
                  <a:pt x="7194880" y="4231943"/>
                </a:lnTo>
                <a:lnTo>
                  <a:pt x="7166007" y="4231943"/>
                </a:lnTo>
                <a:cubicBezTo>
                  <a:pt x="7166007" y="4224898"/>
                  <a:pt x="7166256" y="4220284"/>
                  <a:pt x="7166752" y="4218102"/>
                </a:cubicBezTo>
                <a:cubicBezTo>
                  <a:pt x="7167744" y="4214133"/>
                  <a:pt x="7169430" y="4211231"/>
                  <a:pt x="7171812" y="4209395"/>
                </a:cubicBezTo>
                <a:cubicBezTo>
                  <a:pt x="7174193" y="4207560"/>
                  <a:pt x="7178112" y="4206642"/>
                  <a:pt x="7183569" y="4206642"/>
                </a:cubicBezTo>
                <a:cubicBezTo>
                  <a:pt x="7188034" y="4206642"/>
                  <a:pt x="7193888" y="4207237"/>
                  <a:pt x="7201131" y="4208428"/>
                </a:cubicBezTo>
                <a:lnTo>
                  <a:pt x="7207828" y="4171816"/>
                </a:lnTo>
                <a:cubicBezTo>
                  <a:pt x="7187587" y="4169336"/>
                  <a:pt x="7172159" y="4168095"/>
                  <a:pt x="7161543" y="4168095"/>
                </a:cubicBezTo>
                <a:close/>
                <a:moveTo>
                  <a:pt x="963447" y="4168095"/>
                </a:moveTo>
                <a:cubicBezTo>
                  <a:pt x="938444" y="4168095"/>
                  <a:pt x="918550" y="4171618"/>
                  <a:pt x="903767" y="4178662"/>
                </a:cubicBezTo>
                <a:cubicBezTo>
                  <a:pt x="884816" y="4187790"/>
                  <a:pt x="870429" y="4201160"/>
                  <a:pt x="860606" y="4218771"/>
                </a:cubicBezTo>
                <a:cubicBezTo>
                  <a:pt x="850784" y="4236383"/>
                  <a:pt x="845873" y="4257095"/>
                  <a:pt x="845873" y="4280907"/>
                </a:cubicBezTo>
                <a:cubicBezTo>
                  <a:pt x="845873" y="4303529"/>
                  <a:pt x="850362" y="4323571"/>
                  <a:pt x="859341" y="4341034"/>
                </a:cubicBezTo>
                <a:cubicBezTo>
                  <a:pt x="868321" y="4358496"/>
                  <a:pt x="880971" y="4371643"/>
                  <a:pt x="897293" y="4380473"/>
                </a:cubicBezTo>
                <a:cubicBezTo>
                  <a:pt x="913614" y="4389304"/>
                  <a:pt x="934723" y="4393719"/>
                  <a:pt x="960619" y="4393719"/>
                </a:cubicBezTo>
                <a:cubicBezTo>
                  <a:pt x="981653" y="4393719"/>
                  <a:pt x="999835" y="4391263"/>
                  <a:pt x="1015164" y="4386352"/>
                </a:cubicBezTo>
                <a:cubicBezTo>
                  <a:pt x="1030494" y="4381441"/>
                  <a:pt x="1048130" y="4372188"/>
                  <a:pt x="1068073" y="4358595"/>
                </a:cubicBezTo>
                <a:lnTo>
                  <a:pt x="1068073" y="4265578"/>
                </a:lnTo>
                <a:lnTo>
                  <a:pt x="963893" y="4265578"/>
                </a:lnTo>
                <a:lnTo>
                  <a:pt x="963893" y="4310970"/>
                </a:lnTo>
                <a:lnTo>
                  <a:pt x="1008988" y="4310970"/>
                </a:lnTo>
                <a:lnTo>
                  <a:pt x="1008988" y="4331509"/>
                </a:lnTo>
                <a:cubicBezTo>
                  <a:pt x="1000158" y="4336767"/>
                  <a:pt x="992319" y="4340488"/>
                  <a:pt x="985473" y="4342671"/>
                </a:cubicBezTo>
                <a:cubicBezTo>
                  <a:pt x="978627" y="4344854"/>
                  <a:pt x="971434" y="4345945"/>
                  <a:pt x="963893" y="4345945"/>
                </a:cubicBezTo>
                <a:cubicBezTo>
                  <a:pt x="948018" y="4345945"/>
                  <a:pt x="935641" y="4340885"/>
                  <a:pt x="926761" y="4330765"/>
                </a:cubicBezTo>
                <a:cubicBezTo>
                  <a:pt x="917881" y="4320644"/>
                  <a:pt x="913440" y="4303777"/>
                  <a:pt x="913440" y="4280163"/>
                </a:cubicBezTo>
                <a:cubicBezTo>
                  <a:pt x="913440" y="4257938"/>
                  <a:pt x="917831" y="4241691"/>
                  <a:pt x="926612" y="4231422"/>
                </a:cubicBezTo>
                <a:cubicBezTo>
                  <a:pt x="935393" y="4221153"/>
                  <a:pt x="947175" y="4216018"/>
                  <a:pt x="961958" y="4216018"/>
                </a:cubicBezTo>
                <a:cubicBezTo>
                  <a:pt x="971880" y="4216018"/>
                  <a:pt x="980041" y="4218201"/>
                  <a:pt x="986441" y="4222567"/>
                </a:cubicBezTo>
                <a:cubicBezTo>
                  <a:pt x="992840" y="4226932"/>
                  <a:pt x="997380" y="4233232"/>
                  <a:pt x="1000058" y="4241468"/>
                </a:cubicBezTo>
                <a:lnTo>
                  <a:pt x="1065097" y="4229859"/>
                </a:lnTo>
                <a:cubicBezTo>
                  <a:pt x="1061128" y="4215770"/>
                  <a:pt x="1055199" y="4204137"/>
                  <a:pt x="1047311" y="4194959"/>
                </a:cubicBezTo>
                <a:cubicBezTo>
                  <a:pt x="1039424" y="4185781"/>
                  <a:pt x="1029502" y="4179009"/>
                  <a:pt x="1017546" y="4174644"/>
                </a:cubicBezTo>
                <a:cubicBezTo>
                  <a:pt x="1005590" y="4170278"/>
                  <a:pt x="987557" y="4168095"/>
                  <a:pt x="963447" y="4168095"/>
                </a:cubicBezTo>
                <a:close/>
                <a:moveTo>
                  <a:pt x="8530314" y="3953039"/>
                </a:moveTo>
                <a:lnTo>
                  <a:pt x="8530314" y="3962713"/>
                </a:lnTo>
                <a:cubicBezTo>
                  <a:pt x="8530314" y="3970253"/>
                  <a:pt x="8529099" y="3976380"/>
                  <a:pt x="8526668" y="3981093"/>
                </a:cubicBezTo>
                <a:cubicBezTo>
                  <a:pt x="8524238" y="3985806"/>
                  <a:pt x="8520120" y="3989799"/>
                  <a:pt x="8514316" y="3993074"/>
                </a:cubicBezTo>
                <a:cubicBezTo>
                  <a:pt x="8508512" y="3996348"/>
                  <a:pt x="8502236" y="3997985"/>
                  <a:pt x="8495489" y="3997985"/>
                </a:cubicBezTo>
                <a:cubicBezTo>
                  <a:pt x="8489040" y="3997985"/>
                  <a:pt x="8484153" y="3996472"/>
                  <a:pt x="8480829" y="3993446"/>
                </a:cubicBezTo>
                <a:cubicBezTo>
                  <a:pt x="8477506" y="3990419"/>
                  <a:pt x="8475844" y="3986525"/>
                  <a:pt x="8475844" y="3981763"/>
                </a:cubicBezTo>
                <a:cubicBezTo>
                  <a:pt x="8475844" y="3977595"/>
                  <a:pt x="8477530" y="3973875"/>
                  <a:pt x="8480904" y="3970601"/>
                </a:cubicBezTo>
                <a:cubicBezTo>
                  <a:pt x="8484178" y="3967425"/>
                  <a:pt x="8491966" y="3964201"/>
                  <a:pt x="8504270" y="3960927"/>
                </a:cubicBezTo>
                <a:cubicBezTo>
                  <a:pt x="8513299" y="3958645"/>
                  <a:pt x="8521980" y="3956015"/>
                  <a:pt x="8530314" y="3953039"/>
                </a:cubicBezTo>
                <a:close/>
                <a:moveTo>
                  <a:pt x="6653890" y="3953039"/>
                </a:moveTo>
                <a:lnTo>
                  <a:pt x="6653890" y="3962713"/>
                </a:lnTo>
                <a:cubicBezTo>
                  <a:pt x="6653890" y="3970253"/>
                  <a:pt x="6652674" y="3976380"/>
                  <a:pt x="6650244" y="3981093"/>
                </a:cubicBezTo>
                <a:cubicBezTo>
                  <a:pt x="6647812" y="3985806"/>
                  <a:pt x="6643695" y="3989799"/>
                  <a:pt x="6637891" y="3993074"/>
                </a:cubicBezTo>
                <a:cubicBezTo>
                  <a:pt x="6632087" y="3996348"/>
                  <a:pt x="6625811" y="3997985"/>
                  <a:pt x="6619064" y="3997985"/>
                </a:cubicBezTo>
                <a:cubicBezTo>
                  <a:pt x="6612614" y="3997985"/>
                  <a:pt x="6607728" y="3996472"/>
                  <a:pt x="6604404" y="3993446"/>
                </a:cubicBezTo>
                <a:cubicBezTo>
                  <a:pt x="6601080" y="3990419"/>
                  <a:pt x="6599419" y="3986525"/>
                  <a:pt x="6599419" y="3981763"/>
                </a:cubicBezTo>
                <a:cubicBezTo>
                  <a:pt x="6599419" y="3977595"/>
                  <a:pt x="6601105" y="3973875"/>
                  <a:pt x="6604479" y="3970601"/>
                </a:cubicBezTo>
                <a:cubicBezTo>
                  <a:pt x="6607753" y="3967425"/>
                  <a:pt x="6615542" y="3964201"/>
                  <a:pt x="6627845" y="3960927"/>
                </a:cubicBezTo>
                <a:cubicBezTo>
                  <a:pt x="6636873" y="3958645"/>
                  <a:pt x="6645555" y="3956015"/>
                  <a:pt x="6653890" y="3953039"/>
                </a:cubicBezTo>
                <a:close/>
                <a:moveTo>
                  <a:pt x="4529815" y="3953039"/>
                </a:moveTo>
                <a:lnTo>
                  <a:pt x="4529815" y="3962713"/>
                </a:lnTo>
                <a:cubicBezTo>
                  <a:pt x="4529815" y="3970253"/>
                  <a:pt x="4528599" y="3976380"/>
                  <a:pt x="4526168" y="3981093"/>
                </a:cubicBezTo>
                <a:cubicBezTo>
                  <a:pt x="4523737" y="3985806"/>
                  <a:pt x="4519620" y="3989799"/>
                  <a:pt x="4513816" y="3993074"/>
                </a:cubicBezTo>
                <a:cubicBezTo>
                  <a:pt x="4508011" y="3996348"/>
                  <a:pt x="4501736" y="3997985"/>
                  <a:pt x="4494990" y="3997985"/>
                </a:cubicBezTo>
                <a:cubicBezTo>
                  <a:pt x="4488540" y="3997985"/>
                  <a:pt x="4483653" y="3996472"/>
                  <a:pt x="4480329" y="3993446"/>
                </a:cubicBezTo>
                <a:cubicBezTo>
                  <a:pt x="4477006" y="3990419"/>
                  <a:pt x="4475344" y="3986525"/>
                  <a:pt x="4475344" y="3981763"/>
                </a:cubicBezTo>
                <a:cubicBezTo>
                  <a:pt x="4475344" y="3977595"/>
                  <a:pt x="4477030" y="3973875"/>
                  <a:pt x="4480404" y="3970601"/>
                </a:cubicBezTo>
                <a:cubicBezTo>
                  <a:pt x="4483678" y="3967425"/>
                  <a:pt x="4491466" y="3964201"/>
                  <a:pt x="4503770" y="3960927"/>
                </a:cubicBezTo>
                <a:cubicBezTo>
                  <a:pt x="4512799" y="3958645"/>
                  <a:pt x="4521480" y="3956015"/>
                  <a:pt x="4529815" y="3953039"/>
                </a:cubicBezTo>
                <a:close/>
                <a:moveTo>
                  <a:pt x="7901070" y="3910920"/>
                </a:moveTo>
                <a:cubicBezTo>
                  <a:pt x="7908213" y="3910920"/>
                  <a:pt x="7914266" y="3913922"/>
                  <a:pt x="7919227" y="3919925"/>
                </a:cubicBezTo>
                <a:cubicBezTo>
                  <a:pt x="7924187" y="3925927"/>
                  <a:pt x="7926668" y="3935328"/>
                  <a:pt x="7926668" y="3948128"/>
                </a:cubicBezTo>
                <a:cubicBezTo>
                  <a:pt x="7926668" y="3962018"/>
                  <a:pt x="7924287" y="3971866"/>
                  <a:pt x="7919524" y="3977670"/>
                </a:cubicBezTo>
                <a:cubicBezTo>
                  <a:pt x="7914762" y="3983474"/>
                  <a:pt x="7908858" y="3986376"/>
                  <a:pt x="7901814" y="3986376"/>
                </a:cubicBezTo>
                <a:cubicBezTo>
                  <a:pt x="7893777" y="3986376"/>
                  <a:pt x="7887129" y="3983350"/>
                  <a:pt x="7881871" y="3977298"/>
                </a:cubicBezTo>
                <a:cubicBezTo>
                  <a:pt x="7876612" y="3971245"/>
                  <a:pt x="7873983" y="3961969"/>
                  <a:pt x="7873983" y="3949467"/>
                </a:cubicBezTo>
                <a:cubicBezTo>
                  <a:pt x="7873983" y="3935874"/>
                  <a:pt x="7876562" y="3926051"/>
                  <a:pt x="7881722" y="3919999"/>
                </a:cubicBezTo>
                <a:cubicBezTo>
                  <a:pt x="7886881" y="3913947"/>
                  <a:pt x="7893330" y="3910920"/>
                  <a:pt x="7901070" y="3910920"/>
                </a:cubicBezTo>
                <a:close/>
                <a:moveTo>
                  <a:pt x="7701045" y="3910920"/>
                </a:moveTo>
                <a:cubicBezTo>
                  <a:pt x="7708188" y="3910920"/>
                  <a:pt x="7714240" y="3913922"/>
                  <a:pt x="7719202" y="3919925"/>
                </a:cubicBezTo>
                <a:cubicBezTo>
                  <a:pt x="7724162" y="3925927"/>
                  <a:pt x="7726643" y="3935328"/>
                  <a:pt x="7726643" y="3948128"/>
                </a:cubicBezTo>
                <a:cubicBezTo>
                  <a:pt x="7726643" y="3962018"/>
                  <a:pt x="7724262" y="3971866"/>
                  <a:pt x="7719499" y="3977670"/>
                </a:cubicBezTo>
                <a:cubicBezTo>
                  <a:pt x="7714737" y="3983474"/>
                  <a:pt x="7708833" y="3986376"/>
                  <a:pt x="7701789" y="3986376"/>
                </a:cubicBezTo>
                <a:cubicBezTo>
                  <a:pt x="7693752" y="3986376"/>
                  <a:pt x="7687104" y="3983350"/>
                  <a:pt x="7681846" y="3977298"/>
                </a:cubicBezTo>
                <a:cubicBezTo>
                  <a:pt x="7676587" y="3971245"/>
                  <a:pt x="7673958" y="3961969"/>
                  <a:pt x="7673958" y="3949467"/>
                </a:cubicBezTo>
                <a:cubicBezTo>
                  <a:pt x="7673958" y="3935874"/>
                  <a:pt x="7676537" y="3926051"/>
                  <a:pt x="7681697" y="3919999"/>
                </a:cubicBezTo>
                <a:cubicBezTo>
                  <a:pt x="7686856" y="3913947"/>
                  <a:pt x="7693305" y="3910920"/>
                  <a:pt x="7701045" y="3910920"/>
                </a:cubicBezTo>
                <a:close/>
                <a:moveTo>
                  <a:pt x="8934978" y="3908093"/>
                </a:moveTo>
                <a:cubicBezTo>
                  <a:pt x="8943312" y="3908093"/>
                  <a:pt x="8950308" y="3911441"/>
                  <a:pt x="8955963" y="3918139"/>
                </a:cubicBezTo>
                <a:cubicBezTo>
                  <a:pt x="8961618" y="3924836"/>
                  <a:pt x="8964446" y="3935031"/>
                  <a:pt x="8964446" y="3948723"/>
                </a:cubicBezTo>
                <a:cubicBezTo>
                  <a:pt x="8964446" y="3963407"/>
                  <a:pt x="8961644" y="3974073"/>
                  <a:pt x="8956038" y="3980721"/>
                </a:cubicBezTo>
                <a:cubicBezTo>
                  <a:pt x="8950432" y="3987368"/>
                  <a:pt x="8943263" y="3990692"/>
                  <a:pt x="8934532" y="3990692"/>
                </a:cubicBezTo>
                <a:cubicBezTo>
                  <a:pt x="8925900" y="3990692"/>
                  <a:pt x="8918731" y="3987319"/>
                  <a:pt x="8913026" y="3980572"/>
                </a:cubicBezTo>
                <a:cubicBezTo>
                  <a:pt x="8907321" y="3973825"/>
                  <a:pt x="8904468" y="3963407"/>
                  <a:pt x="8904468" y="3949318"/>
                </a:cubicBezTo>
                <a:cubicBezTo>
                  <a:pt x="8904468" y="3935427"/>
                  <a:pt x="8907346" y="3925084"/>
                  <a:pt x="8913100" y="3918287"/>
                </a:cubicBezTo>
                <a:cubicBezTo>
                  <a:pt x="8918856" y="3911491"/>
                  <a:pt x="8926148" y="3908093"/>
                  <a:pt x="8934978" y="3908093"/>
                </a:cubicBezTo>
                <a:close/>
                <a:moveTo>
                  <a:pt x="7011375" y="3902288"/>
                </a:moveTo>
                <a:cubicBezTo>
                  <a:pt x="7019709" y="3902288"/>
                  <a:pt x="7026431" y="3904819"/>
                  <a:pt x="7031541" y="3909879"/>
                </a:cubicBezTo>
                <a:cubicBezTo>
                  <a:pt x="7036651" y="3914939"/>
                  <a:pt x="7039801" y="3923323"/>
                  <a:pt x="7040992" y="3935031"/>
                </a:cubicBezTo>
                <a:lnTo>
                  <a:pt x="6981312" y="3935031"/>
                </a:lnTo>
                <a:cubicBezTo>
                  <a:pt x="6982304" y="3925605"/>
                  <a:pt x="6984635" y="3918511"/>
                  <a:pt x="6988307" y="3913748"/>
                </a:cubicBezTo>
                <a:cubicBezTo>
                  <a:pt x="6994061" y="3906108"/>
                  <a:pt x="7001751" y="3902288"/>
                  <a:pt x="7011375" y="3902288"/>
                </a:cubicBezTo>
                <a:close/>
                <a:moveTo>
                  <a:pt x="8748646" y="3869993"/>
                </a:moveTo>
                <a:lnTo>
                  <a:pt x="8748646" y="4028048"/>
                </a:lnTo>
                <a:lnTo>
                  <a:pt x="8809218" y="4028048"/>
                </a:lnTo>
                <a:lnTo>
                  <a:pt x="8809218" y="3869993"/>
                </a:lnTo>
                <a:close/>
                <a:moveTo>
                  <a:pt x="8119996" y="3869993"/>
                </a:moveTo>
                <a:lnTo>
                  <a:pt x="8119996" y="4028048"/>
                </a:lnTo>
                <a:lnTo>
                  <a:pt x="8180569" y="4028048"/>
                </a:lnTo>
                <a:lnTo>
                  <a:pt x="8180569" y="3869993"/>
                </a:lnTo>
                <a:close/>
                <a:moveTo>
                  <a:pt x="6728750" y="3869993"/>
                </a:moveTo>
                <a:lnTo>
                  <a:pt x="6795077" y="4028020"/>
                </a:lnTo>
                <a:cubicBezTo>
                  <a:pt x="6792003" y="4036465"/>
                  <a:pt x="6788262" y="4042326"/>
                  <a:pt x="6783850" y="4045604"/>
                </a:cubicBezTo>
                <a:cubicBezTo>
                  <a:pt x="6779439" y="4048882"/>
                  <a:pt x="6773664" y="4050521"/>
                  <a:pt x="6766527" y="4050521"/>
                </a:cubicBezTo>
                <a:cubicBezTo>
                  <a:pt x="6755821" y="4050521"/>
                  <a:pt x="6746106" y="4049132"/>
                  <a:pt x="6737382" y="4046354"/>
                </a:cubicBezTo>
                <a:lnTo>
                  <a:pt x="6742140" y="4088621"/>
                </a:lnTo>
                <a:cubicBezTo>
                  <a:pt x="6760389" y="4091002"/>
                  <a:pt x="6773877" y="4092193"/>
                  <a:pt x="6782605" y="4092193"/>
                </a:cubicBezTo>
                <a:cubicBezTo>
                  <a:pt x="6804126" y="4092193"/>
                  <a:pt x="6820143" y="4087427"/>
                  <a:pt x="6830656" y="4077894"/>
                </a:cubicBezTo>
                <a:cubicBezTo>
                  <a:pt x="6838094" y="4071142"/>
                  <a:pt x="6845383" y="4058135"/>
                  <a:pt x="6852524" y="4038873"/>
                </a:cubicBezTo>
                <a:lnTo>
                  <a:pt x="6915232" y="3869993"/>
                </a:lnTo>
                <a:lnTo>
                  <a:pt x="6855543" y="3869993"/>
                </a:lnTo>
                <a:lnTo>
                  <a:pt x="6825265" y="3975214"/>
                </a:lnTo>
                <a:lnTo>
                  <a:pt x="6792665" y="3869993"/>
                </a:lnTo>
                <a:close/>
                <a:moveTo>
                  <a:pt x="5814946" y="3869993"/>
                </a:moveTo>
                <a:lnTo>
                  <a:pt x="5814946" y="4028048"/>
                </a:lnTo>
                <a:lnTo>
                  <a:pt x="5875519" y="4028048"/>
                </a:lnTo>
                <a:lnTo>
                  <a:pt x="5875519" y="3869993"/>
                </a:lnTo>
                <a:close/>
                <a:moveTo>
                  <a:pt x="5421593" y="3869993"/>
                </a:moveTo>
                <a:lnTo>
                  <a:pt x="5421593" y="3970601"/>
                </a:lnTo>
                <a:cubicBezTo>
                  <a:pt x="5421593" y="3991337"/>
                  <a:pt x="5426330" y="4006691"/>
                  <a:pt x="5435806" y="4016663"/>
                </a:cubicBezTo>
                <a:cubicBezTo>
                  <a:pt x="5445281" y="4026634"/>
                  <a:pt x="5458353" y="4031620"/>
                  <a:pt x="5475022" y="4031620"/>
                </a:cubicBezTo>
                <a:cubicBezTo>
                  <a:pt x="5487524" y="4031620"/>
                  <a:pt x="5498066" y="4029388"/>
                  <a:pt x="5506648" y="4024923"/>
                </a:cubicBezTo>
                <a:cubicBezTo>
                  <a:pt x="5515230" y="4020458"/>
                  <a:pt x="5523738" y="4012967"/>
                  <a:pt x="5532172" y="4002450"/>
                </a:cubicBezTo>
                <a:lnTo>
                  <a:pt x="5532172" y="4028048"/>
                </a:lnTo>
                <a:lnTo>
                  <a:pt x="5588727" y="4028048"/>
                </a:lnTo>
                <a:lnTo>
                  <a:pt x="5588727" y="3869993"/>
                </a:lnTo>
                <a:lnTo>
                  <a:pt x="5528154" y="3869993"/>
                </a:lnTo>
                <a:lnTo>
                  <a:pt x="5528154" y="3946044"/>
                </a:lnTo>
                <a:cubicBezTo>
                  <a:pt x="5528154" y="3960431"/>
                  <a:pt x="5525847" y="3970402"/>
                  <a:pt x="5521233" y="3975958"/>
                </a:cubicBezTo>
                <a:cubicBezTo>
                  <a:pt x="5516619" y="3981515"/>
                  <a:pt x="5510691" y="3984293"/>
                  <a:pt x="5503448" y="3984293"/>
                </a:cubicBezTo>
                <a:cubicBezTo>
                  <a:pt x="5496801" y="3984293"/>
                  <a:pt x="5491641" y="3982209"/>
                  <a:pt x="5487971" y="3978042"/>
                </a:cubicBezTo>
                <a:cubicBezTo>
                  <a:pt x="5484299" y="3973875"/>
                  <a:pt x="5482463" y="3966830"/>
                  <a:pt x="5482463" y="3956908"/>
                </a:cubicBezTo>
                <a:lnTo>
                  <a:pt x="5482463" y="3869993"/>
                </a:lnTo>
                <a:close/>
                <a:moveTo>
                  <a:pt x="9164769" y="3866421"/>
                </a:moveTo>
                <a:cubicBezTo>
                  <a:pt x="9152367" y="3866421"/>
                  <a:pt x="9141849" y="3868678"/>
                  <a:pt x="9133217" y="3873193"/>
                </a:cubicBezTo>
                <a:cubicBezTo>
                  <a:pt x="9124585" y="3877707"/>
                  <a:pt x="9116052" y="3885223"/>
                  <a:pt x="9107619" y="3895740"/>
                </a:cubicBezTo>
                <a:lnTo>
                  <a:pt x="9107619" y="3869993"/>
                </a:lnTo>
                <a:lnTo>
                  <a:pt x="9051213" y="3869993"/>
                </a:lnTo>
                <a:lnTo>
                  <a:pt x="9051213" y="4028048"/>
                </a:lnTo>
                <a:lnTo>
                  <a:pt x="9111786" y="4028048"/>
                </a:lnTo>
                <a:lnTo>
                  <a:pt x="9111786" y="3952146"/>
                </a:lnTo>
                <a:cubicBezTo>
                  <a:pt x="9111786" y="3937759"/>
                  <a:pt x="9114068" y="3927788"/>
                  <a:pt x="9118632" y="3922231"/>
                </a:cubicBezTo>
                <a:cubicBezTo>
                  <a:pt x="9123196" y="3916675"/>
                  <a:pt x="9129150" y="3913897"/>
                  <a:pt x="9136492" y="3913897"/>
                </a:cubicBezTo>
                <a:cubicBezTo>
                  <a:pt x="9143139" y="3913897"/>
                  <a:pt x="9148298" y="3915956"/>
                  <a:pt x="9151970" y="3920073"/>
                </a:cubicBezTo>
                <a:cubicBezTo>
                  <a:pt x="9155641" y="3924191"/>
                  <a:pt x="9157476" y="3931211"/>
                  <a:pt x="9157476" y="3941133"/>
                </a:cubicBezTo>
                <a:lnTo>
                  <a:pt x="9157476" y="4028048"/>
                </a:lnTo>
                <a:lnTo>
                  <a:pt x="9218347" y="4028048"/>
                </a:lnTo>
                <a:lnTo>
                  <a:pt x="9218347" y="3927589"/>
                </a:lnTo>
                <a:cubicBezTo>
                  <a:pt x="9218347" y="3906753"/>
                  <a:pt x="9213609" y="3891350"/>
                  <a:pt x="9204134" y="3881378"/>
                </a:cubicBezTo>
                <a:cubicBezTo>
                  <a:pt x="9194658" y="3871407"/>
                  <a:pt x="9181537" y="3866421"/>
                  <a:pt x="9164769" y="3866421"/>
                </a:cubicBezTo>
                <a:close/>
                <a:moveTo>
                  <a:pt x="8934086" y="3866421"/>
                </a:moveTo>
                <a:cubicBezTo>
                  <a:pt x="8906403" y="3866421"/>
                  <a:pt x="8884426" y="3874234"/>
                  <a:pt x="8868154" y="3889861"/>
                </a:cubicBezTo>
                <a:cubicBezTo>
                  <a:pt x="8851882" y="3905488"/>
                  <a:pt x="8843746" y="3925357"/>
                  <a:pt x="8843746" y="3949467"/>
                </a:cubicBezTo>
                <a:cubicBezTo>
                  <a:pt x="8843746" y="3975363"/>
                  <a:pt x="8853371" y="3996298"/>
                  <a:pt x="8872620" y="4012272"/>
                </a:cubicBezTo>
                <a:cubicBezTo>
                  <a:pt x="8888296" y="4025171"/>
                  <a:pt x="8908834" y="4031620"/>
                  <a:pt x="8934234" y="4031620"/>
                </a:cubicBezTo>
                <a:cubicBezTo>
                  <a:pt x="8962710" y="4031620"/>
                  <a:pt x="8985010" y="4023856"/>
                  <a:pt x="9001132" y="4008328"/>
                </a:cubicBezTo>
                <a:cubicBezTo>
                  <a:pt x="9017255" y="3992801"/>
                  <a:pt x="9025317" y="3972883"/>
                  <a:pt x="9025317" y="3948574"/>
                </a:cubicBezTo>
                <a:cubicBezTo>
                  <a:pt x="9025317" y="3926944"/>
                  <a:pt x="9018818" y="3908738"/>
                  <a:pt x="9005820" y="3893954"/>
                </a:cubicBezTo>
                <a:cubicBezTo>
                  <a:pt x="8989648" y="3875599"/>
                  <a:pt x="8965736" y="3866421"/>
                  <a:pt x="8934086" y="3866421"/>
                </a:cubicBezTo>
                <a:close/>
                <a:moveTo>
                  <a:pt x="8501590" y="3866421"/>
                </a:moveTo>
                <a:cubicBezTo>
                  <a:pt x="8490280" y="3866421"/>
                  <a:pt x="8479762" y="3867264"/>
                  <a:pt x="8470039" y="3868951"/>
                </a:cubicBezTo>
                <a:cubicBezTo>
                  <a:pt x="8460316" y="3870638"/>
                  <a:pt x="8452676" y="3873019"/>
                  <a:pt x="8447120" y="3876095"/>
                </a:cubicBezTo>
                <a:cubicBezTo>
                  <a:pt x="8439380" y="3880361"/>
                  <a:pt x="8433452" y="3885396"/>
                  <a:pt x="8429334" y="3891201"/>
                </a:cubicBezTo>
                <a:cubicBezTo>
                  <a:pt x="8425217" y="3897005"/>
                  <a:pt x="8422067" y="3904967"/>
                  <a:pt x="8419884" y="3915088"/>
                </a:cubicBezTo>
                <a:lnTo>
                  <a:pt x="8477778" y="3921190"/>
                </a:lnTo>
                <a:cubicBezTo>
                  <a:pt x="8480160" y="3914344"/>
                  <a:pt x="8483285" y="3909680"/>
                  <a:pt x="8487154" y="3907200"/>
                </a:cubicBezTo>
                <a:cubicBezTo>
                  <a:pt x="8492115" y="3904025"/>
                  <a:pt x="8499556" y="3902437"/>
                  <a:pt x="8509478" y="3902437"/>
                </a:cubicBezTo>
                <a:cubicBezTo>
                  <a:pt x="8517218" y="3902437"/>
                  <a:pt x="8522625" y="3903926"/>
                  <a:pt x="8525701" y="3906902"/>
                </a:cubicBezTo>
                <a:cubicBezTo>
                  <a:pt x="8528777" y="3909879"/>
                  <a:pt x="8530314" y="3915088"/>
                  <a:pt x="8530314" y="3922529"/>
                </a:cubicBezTo>
                <a:cubicBezTo>
                  <a:pt x="8522774" y="3925506"/>
                  <a:pt x="8515630" y="3927912"/>
                  <a:pt x="8508884" y="3929747"/>
                </a:cubicBezTo>
                <a:cubicBezTo>
                  <a:pt x="8502136" y="3931583"/>
                  <a:pt x="8487402" y="3934783"/>
                  <a:pt x="8464682" y="3939347"/>
                </a:cubicBezTo>
                <a:cubicBezTo>
                  <a:pt x="8445731" y="3943117"/>
                  <a:pt x="8432732" y="3948872"/>
                  <a:pt x="8425688" y="3956611"/>
                </a:cubicBezTo>
                <a:cubicBezTo>
                  <a:pt x="8418644" y="3964350"/>
                  <a:pt x="8415122" y="3974222"/>
                  <a:pt x="8415122" y="3986228"/>
                </a:cubicBezTo>
                <a:cubicBezTo>
                  <a:pt x="8415122" y="3999027"/>
                  <a:pt x="8420008" y="4009792"/>
                  <a:pt x="8429781" y="4018523"/>
                </a:cubicBezTo>
                <a:cubicBezTo>
                  <a:pt x="8439554" y="4027254"/>
                  <a:pt x="8453866" y="4031620"/>
                  <a:pt x="8472718" y="4031620"/>
                </a:cubicBezTo>
                <a:cubicBezTo>
                  <a:pt x="8486906" y="4031620"/>
                  <a:pt x="8499358" y="4029437"/>
                  <a:pt x="8510074" y="4025072"/>
                </a:cubicBezTo>
                <a:cubicBezTo>
                  <a:pt x="8517912" y="4021797"/>
                  <a:pt x="8525800" y="4016340"/>
                  <a:pt x="8533738" y="4008701"/>
                </a:cubicBezTo>
                <a:cubicBezTo>
                  <a:pt x="8534432" y="4013265"/>
                  <a:pt x="8535126" y="4016613"/>
                  <a:pt x="8535821" y="4018746"/>
                </a:cubicBezTo>
                <a:cubicBezTo>
                  <a:pt x="8536516" y="4020880"/>
                  <a:pt x="8538004" y="4023980"/>
                  <a:pt x="8540286" y="4028048"/>
                </a:cubicBezTo>
                <a:lnTo>
                  <a:pt x="8597138" y="4028048"/>
                </a:lnTo>
                <a:cubicBezTo>
                  <a:pt x="8593964" y="4021500"/>
                  <a:pt x="8591904" y="4016117"/>
                  <a:pt x="8590962" y="4011900"/>
                </a:cubicBezTo>
                <a:cubicBezTo>
                  <a:pt x="8590020" y="4007683"/>
                  <a:pt x="8589548" y="4001854"/>
                  <a:pt x="8589548" y="3994413"/>
                </a:cubicBezTo>
                <a:lnTo>
                  <a:pt x="8589548" y="3924613"/>
                </a:lnTo>
                <a:cubicBezTo>
                  <a:pt x="8589548" y="3917171"/>
                  <a:pt x="8588060" y="3909358"/>
                  <a:pt x="8585084" y="3901172"/>
                </a:cubicBezTo>
                <a:cubicBezTo>
                  <a:pt x="8582107" y="3892987"/>
                  <a:pt x="8578039" y="3886661"/>
                  <a:pt x="8572880" y="3882197"/>
                </a:cubicBezTo>
                <a:cubicBezTo>
                  <a:pt x="8565538" y="3875747"/>
                  <a:pt x="8556360" y="3871506"/>
                  <a:pt x="8545346" y="3869472"/>
                </a:cubicBezTo>
                <a:cubicBezTo>
                  <a:pt x="8534333" y="3867438"/>
                  <a:pt x="8519748" y="3866421"/>
                  <a:pt x="8501590" y="3866421"/>
                </a:cubicBezTo>
                <a:close/>
                <a:moveTo>
                  <a:pt x="8307370" y="3866421"/>
                </a:moveTo>
                <a:cubicBezTo>
                  <a:pt x="8288916" y="3866421"/>
                  <a:pt x="8273785" y="3868849"/>
                  <a:pt x="8261978" y="3873706"/>
                </a:cubicBezTo>
                <a:cubicBezTo>
                  <a:pt x="8254536" y="3876779"/>
                  <a:pt x="8247293" y="3881463"/>
                  <a:pt x="8240249" y="3887758"/>
                </a:cubicBezTo>
                <a:cubicBezTo>
                  <a:pt x="8233204" y="3894053"/>
                  <a:pt x="8227648" y="3901165"/>
                  <a:pt x="8223580" y="3909095"/>
                </a:cubicBezTo>
                <a:cubicBezTo>
                  <a:pt x="8218024" y="3919900"/>
                  <a:pt x="8215246" y="3933432"/>
                  <a:pt x="8215246" y="3949690"/>
                </a:cubicBezTo>
                <a:cubicBezTo>
                  <a:pt x="8215246" y="3965254"/>
                  <a:pt x="8217528" y="3977744"/>
                  <a:pt x="8222092" y="3987161"/>
                </a:cubicBezTo>
                <a:cubicBezTo>
                  <a:pt x="8226656" y="3996578"/>
                  <a:pt x="8232956" y="4004781"/>
                  <a:pt x="8240993" y="4011770"/>
                </a:cubicBezTo>
                <a:cubicBezTo>
                  <a:pt x="8249030" y="4018759"/>
                  <a:pt x="8258629" y="4023814"/>
                  <a:pt x="8269791" y="4026937"/>
                </a:cubicBezTo>
                <a:cubicBezTo>
                  <a:pt x="8280953" y="4030059"/>
                  <a:pt x="8294918" y="4031620"/>
                  <a:pt x="8311686" y="4031620"/>
                </a:cubicBezTo>
                <a:cubicBezTo>
                  <a:pt x="8329050" y="4031620"/>
                  <a:pt x="8343362" y="4029189"/>
                  <a:pt x="8354623" y="4024328"/>
                </a:cubicBezTo>
                <a:cubicBezTo>
                  <a:pt x="8365885" y="4019466"/>
                  <a:pt x="8375137" y="4012645"/>
                  <a:pt x="8382380" y="4003864"/>
                </a:cubicBezTo>
                <a:cubicBezTo>
                  <a:pt x="8389622" y="3995083"/>
                  <a:pt x="8394832" y="3984690"/>
                  <a:pt x="8398006" y="3972684"/>
                </a:cubicBezTo>
                <a:lnTo>
                  <a:pt x="8340410" y="3966136"/>
                </a:lnTo>
                <a:cubicBezTo>
                  <a:pt x="8337731" y="3974569"/>
                  <a:pt x="8333688" y="3980820"/>
                  <a:pt x="8328281" y="3984888"/>
                </a:cubicBezTo>
                <a:cubicBezTo>
                  <a:pt x="8322873" y="3988956"/>
                  <a:pt x="8316201" y="3990990"/>
                  <a:pt x="8308263" y="3990990"/>
                </a:cubicBezTo>
                <a:cubicBezTo>
                  <a:pt x="8298738" y="3990990"/>
                  <a:pt x="8290900" y="3987623"/>
                  <a:pt x="8284748" y="3980888"/>
                </a:cubicBezTo>
                <a:cubicBezTo>
                  <a:pt x="8278597" y="3974154"/>
                  <a:pt x="8275521" y="3964299"/>
                  <a:pt x="8275521" y="3951325"/>
                </a:cubicBezTo>
                <a:cubicBezTo>
                  <a:pt x="8275521" y="3936765"/>
                  <a:pt x="8278621" y="3925894"/>
                  <a:pt x="8284823" y="3918714"/>
                </a:cubicBezTo>
                <a:cubicBezTo>
                  <a:pt x="8291024" y="3911534"/>
                  <a:pt x="8299135" y="3907944"/>
                  <a:pt x="8309156" y="3907944"/>
                </a:cubicBezTo>
                <a:cubicBezTo>
                  <a:pt x="8317094" y="3907944"/>
                  <a:pt x="8323419" y="3909655"/>
                  <a:pt x="8328132" y="3913078"/>
                </a:cubicBezTo>
                <a:cubicBezTo>
                  <a:pt x="8332845" y="3916502"/>
                  <a:pt x="8336094" y="3921587"/>
                  <a:pt x="8337880" y="3928333"/>
                </a:cubicBezTo>
                <a:lnTo>
                  <a:pt x="8394881" y="3920743"/>
                </a:lnTo>
                <a:cubicBezTo>
                  <a:pt x="8389424" y="3902983"/>
                  <a:pt x="8379924" y="3889489"/>
                  <a:pt x="8366381" y="3880262"/>
                </a:cubicBezTo>
                <a:cubicBezTo>
                  <a:pt x="8352837" y="3871035"/>
                  <a:pt x="8333167" y="3866421"/>
                  <a:pt x="8307370" y="3866421"/>
                </a:cubicBezTo>
                <a:close/>
                <a:moveTo>
                  <a:pt x="7920864" y="3866421"/>
                </a:moveTo>
                <a:cubicBezTo>
                  <a:pt x="7910148" y="3866421"/>
                  <a:pt x="7900375" y="3868752"/>
                  <a:pt x="7891545" y="3873416"/>
                </a:cubicBezTo>
                <a:cubicBezTo>
                  <a:pt x="7884996" y="3876888"/>
                  <a:pt x="7877803" y="3883536"/>
                  <a:pt x="7869964" y="3893359"/>
                </a:cubicBezTo>
                <a:lnTo>
                  <a:pt x="7869964" y="3869993"/>
                </a:lnTo>
                <a:lnTo>
                  <a:pt x="7813261" y="3869993"/>
                </a:lnTo>
                <a:lnTo>
                  <a:pt x="7813261" y="4088175"/>
                </a:lnTo>
                <a:lnTo>
                  <a:pt x="7874429" y="4088175"/>
                </a:lnTo>
                <a:lnTo>
                  <a:pt x="7874429" y="4012719"/>
                </a:lnTo>
                <a:cubicBezTo>
                  <a:pt x="7880482" y="4018970"/>
                  <a:pt x="7887352" y="4023682"/>
                  <a:pt x="7895042" y="4026858"/>
                </a:cubicBezTo>
                <a:cubicBezTo>
                  <a:pt x="7902732" y="4030033"/>
                  <a:pt x="7911239" y="4031620"/>
                  <a:pt x="7920566" y="4031620"/>
                </a:cubicBezTo>
                <a:cubicBezTo>
                  <a:pt x="7939814" y="4031620"/>
                  <a:pt x="7955739" y="4024700"/>
                  <a:pt x="7968340" y="4010859"/>
                </a:cubicBezTo>
                <a:cubicBezTo>
                  <a:pt x="7980941" y="3997018"/>
                  <a:pt x="7987241" y="3976950"/>
                  <a:pt x="7987241" y="3950658"/>
                </a:cubicBezTo>
                <a:cubicBezTo>
                  <a:pt x="7987241" y="3926845"/>
                  <a:pt x="7981462" y="3906853"/>
                  <a:pt x="7969903" y="3890680"/>
                </a:cubicBezTo>
                <a:cubicBezTo>
                  <a:pt x="7958343" y="3874507"/>
                  <a:pt x="7941997" y="3866421"/>
                  <a:pt x="7920864" y="3866421"/>
                </a:cubicBezTo>
                <a:close/>
                <a:moveTo>
                  <a:pt x="7720839" y="3866421"/>
                </a:moveTo>
                <a:cubicBezTo>
                  <a:pt x="7710123" y="3866421"/>
                  <a:pt x="7700350" y="3868752"/>
                  <a:pt x="7691520" y="3873416"/>
                </a:cubicBezTo>
                <a:cubicBezTo>
                  <a:pt x="7684971" y="3876888"/>
                  <a:pt x="7677777" y="3883536"/>
                  <a:pt x="7669939" y="3893359"/>
                </a:cubicBezTo>
                <a:lnTo>
                  <a:pt x="7669939" y="3869993"/>
                </a:lnTo>
                <a:lnTo>
                  <a:pt x="7613236" y="3869993"/>
                </a:lnTo>
                <a:lnTo>
                  <a:pt x="7613236" y="4088175"/>
                </a:lnTo>
                <a:lnTo>
                  <a:pt x="7674404" y="4088175"/>
                </a:lnTo>
                <a:lnTo>
                  <a:pt x="7674404" y="4012719"/>
                </a:lnTo>
                <a:cubicBezTo>
                  <a:pt x="7680456" y="4018970"/>
                  <a:pt x="7687327" y="4023682"/>
                  <a:pt x="7695017" y="4026858"/>
                </a:cubicBezTo>
                <a:cubicBezTo>
                  <a:pt x="7702706" y="4030033"/>
                  <a:pt x="7711214" y="4031620"/>
                  <a:pt x="7720541" y="4031620"/>
                </a:cubicBezTo>
                <a:cubicBezTo>
                  <a:pt x="7739789" y="4031620"/>
                  <a:pt x="7755714" y="4024700"/>
                  <a:pt x="7768315" y="4010859"/>
                </a:cubicBezTo>
                <a:cubicBezTo>
                  <a:pt x="7780915" y="3997018"/>
                  <a:pt x="7787216" y="3976950"/>
                  <a:pt x="7787216" y="3950658"/>
                </a:cubicBezTo>
                <a:cubicBezTo>
                  <a:pt x="7787216" y="3926845"/>
                  <a:pt x="7781436" y="3906853"/>
                  <a:pt x="7769878" y="3890680"/>
                </a:cubicBezTo>
                <a:cubicBezTo>
                  <a:pt x="7758318" y="3874507"/>
                  <a:pt x="7741972" y="3866421"/>
                  <a:pt x="7720839" y="3866421"/>
                </a:cubicBezTo>
                <a:close/>
                <a:moveTo>
                  <a:pt x="7465375" y="3866421"/>
                </a:moveTo>
                <a:lnTo>
                  <a:pt x="7489457" y="3944853"/>
                </a:lnTo>
                <a:lnTo>
                  <a:pt x="7441544" y="3944853"/>
                </a:lnTo>
                <a:close/>
                <a:moveTo>
                  <a:pt x="7222860" y="3866421"/>
                </a:moveTo>
                <a:cubicBezTo>
                  <a:pt x="7214327" y="3866421"/>
                  <a:pt x="7207158" y="3868529"/>
                  <a:pt x="7201354" y="3872746"/>
                </a:cubicBezTo>
                <a:cubicBezTo>
                  <a:pt x="7195550" y="3876963"/>
                  <a:pt x="7189919" y="3884677"/>
                  <a:pt x="7184462" y="3895889"/>
                </a:cubicBezTo>
                <a:lnTo>
                  <a:pt x="7184462" y="3869993"/>
                </a:lnTo>
                <a:lnTo>
                  <a:pt x="7127759" y="3869993"/>
                </a:lnTo>
                <a:lnTo>
                  <a:pt x="7127759" y="4028048"/>
                </a:lnTo>
                <a:lnTo>
                  <a:pt x="7188629" y="4028048"/>
                </a:lnTo>
                <a:lnTo>
                  <a:pt x="7188629" y="3975065"/>
                </a:lnTo>
                <a:cubicBezTo>
                  <a:pt x="7188629" y="3949765"/>
                  <a:pt x="7191755" y="3932501"/>
                  <a:pt x="7198005" y="3923273"/>
                </a:cubicBezTo>
                <a:cubicBezTo>
                  <a:pt x="7202371" y="3916725"/>
                  <a:pt x="7208522" y="3913451"/>
                  <a:pt x="7216460" y="3913451"/>
                </a:cubicBezTo>
                <a:cubicBezTo>
                  <a:pt x="7220627" y="3913451"/>
                  <a:pt x="7226283" y="3914939"/>
                  <a:pt x="7233427" y="3917915"/>
                </a:cubicBezTo>
                <a:lnTo>
                  <a:pt x="7252179" y="3874755"/>
                </a:lnTo>
                <a:cubicBezTo>
                  <a:pt x="7241562" y="3869199"/>
                  <a:pt x="7231789" y="3866421"/>
                  <a:pt x="7222860" y="3866421"/>
                </a:cubicBezTo>
                <a:close/>
                <a:moveTo>
                  <a:pt x="7008845" y="3866421"/>
                </a:moveTo>
                <a:cubicBezTo>
                  <a:pt x="6980964" y="3866421"/>
                  <a:pt x="6959111" y="3874061"/>
                  <a:pt x="6943286" y="3889340"/>
                </a:cubicBezTo>
                <a:cubicBezTo>
                  <a:pt x="6927460" y="3904620"/>
                  <a:pt x="6919548" y="3924613"/>
                  <a:pt x="6919548" y="3949318"/>
                </a:cubicBezTo>
                <a:cubicBezTo>
                  <a:pt x="6919548" y="3966681"/>
                  <a:pt x="6923492" y="3981787"/>
                  <a:pt x="6931380" y="3994636"/>
                </a:cubicBezTo>
                <a:cubicBezTo>
                  <a:pt x="6939268" y="4007485"/>
                  <a:pt x="6949214" y="4016861"/>
                  <a:pt x="6961220" y="4022765"/>
                </a:cubicBezTo>
                <a:cubicBezTo>
                  <a:pt x="6973225" y="4028668"/>
                  <a:pt x="6989695" y="4031620"/>
                  <a:pt x="7010631" y="4031620"/>
                </a:cubicBezTo>
                <a:cubicBezTo>
                  <a:pt x="7034741" y="4031620"/>
                  <a:pt x="7053245" y="4028172"/>
                  <a:pt x="7066144" y="4021277"/>
                </a:cubicBezTo>
                <a:cubicBezTo>
                  <a:pt x="7079042" y="4014381"/>
                  <a:pt x="7090055" y="4002995"/>
                  <a:pt x="7099184" y="3987120"/>
                </a:cubicBezTo>
                <a:lnTo>
                  <a:pt x="7039503" y="3981614"/>
                </a:lnTo>
                <a:cubicBezTo>
                  <a:pt x="7035733" y="3986376"/>
                  <a:pt x="7032211" y="3989700"/>
                  <a:pt x="7028937" y="3991585"/>
                </a:cubicBezTo>
                <a:cubicBezTo>
                  <a:pt x="7023579" y="3994562"/>
                  <a:pt x="7017923" y="3996050"/>
                  <a:pt x="7011970" y="3996050"/>
                </a:cubicBezTo>
                <a:cubicBezTo>
                  <a:pt x="7002544" y="3996050"/>
                  <a:pt x="6994904" y="3992627"/>
                  <a:pt x="6989051" y="3985781"/>
                </a:cubicBezTo>
                <a:cubicBezTo>
                  <a:pt x="6984884" y="3981019"/>
                  <a:pt x="6982254" y="3973776"/>
                  <a:pt x="6981163" y="3964052"/>
                </a:cubicBezTo>
                <a:lnTo>
                  <a:pt x="7102607" y="3964052"/>
                </a:lnTo>
                <a:lnTo>
                  <a:pt x="7102607" y="3957206"/>
                </a:lnTo>
                <a:cubicBezTo>
                  <a:pt x="7102607" y="3936370"/>
                  <a:pt x="7099184" y="3919453"/>
                  <a:pt x="7092337" y="3906456"/>
                </a:cubicBezTo>
                <a:cubicBezTo>
                  <a:pt x="7085491" y="3893458"/>
                  <a:pt x="7075520" y="3883536"/>
                  <a:pt x="7062423" y="3876690"/>
                </a:cubicBezTo>
                <a:cubicBezTo>
                  <a:pt x="7049326" y="3869844"/>
                  <a:pt x="7031467" y="3866421"/>
                  <a:pt x="7008845" y="3866421"/>
                </a:cubicBezTo>
                <a:close/>
                <a:moveTo>
                  <a:pt x="6625166" y="3866421"/>
                </a:moveTo>
                <a:cubicBezTo>
                  <a:pt x="6613855" y="3866421"/>
                  <a:pt x="6603338" y="3867264"/>
                  <a:pt x="6593614" y="3868951"/>
                </a:cubicBezTo>
                <a:cubicBezTo>
                  <a:pt x="6583891" y="3870638"/>
                  <a:pt x="6576251" y="3873019"/>
                  <a:pt x="6570695" y="3876095"/>
                </a:cubicBezTo>
                <a:cubicBezTo>
                  <a:pt x="6562956" y="3880361"/>
                  <a:pt x="6557027" y="3885396"/>
                  <a:pt x="6552910" y="3891201"/>
                </a:cubicBezTo>
                <a:cubicBezTo>
                  <a:pt x="6548792" y="3897005"/>
                  <a:pt x="6545642" y="3904967"/>
                  <a:pt x="6543459" y="3915088"/>
                </a:cubicBezTo>
                <a:lnTo>
                  <a:pt x="6601353" y="3921190"/>
                </a:lnTo>
                <a:cubicBezTo>
                  <a:pt x="6603735" y="3914344"/>
                  <a:pt x="6606860" y="3909680"/>
                  <a:pt x="6610730" y="3907200"/>
                </a:cubicBezTo>
                <a:cubicBezTo>
                  <a:pt x="6615690" y="3904025"/>
                  <a:pt x="6623132" y="3902437"/>
                  <a:pt x="6633054" y="3902437"/>
                </a:cubicBezTo>
                <a:cubicBezTo>
                  <a:pt x="6640793" y="3902437"/>
                  <a:pt x="6646200" y="3903926"/>
                  <a:pt x="6649276" y="3906902"/>
                </a:cubicBezTo>
                <a:cubicBezTo>
                  <a:pt x="6652352" y="3909879"/>
                  <a:pt x="6653890" y="3915088"/>
                  <a:pt x="6653890" y="3922529"/>
                </a:cubicBezTo>
                <a:cubicBezTo>
                  <a:pt x="6646349" y="3925506"/>
                  <a:pt x="6639205" y="3927912"/>
                  <a:pt x="6632459" y="3929747"/>
                </a:cubicBezTo>
                <a:cubicBezTo>
                  <a:pt x="6625711" y="3931583"/>
                  <a:pt x="6610977" y="3934783"/>
                  <a:pt x="6588257" y="3939347"/>
                </a:cubicBezTo>
                <a:cubicBezTo>
                  <a:pt x="6569305" y="3943117"/>
                  <a:pt x="6556308" y="3948872"/>
                  <a:pt x="6549264" y="3956611"/>
                </a:cubicBezTo>
                <a:cubicBezTo>
                  <a:pt x="6542219" y="3964350"/>
                  <a:pt x="6538697" y="3974222"/>
                  <a:pt x="6538697" y="3986228"/>
                </a:cubicBezTo>
                <a:cubicBezTo>
                  <a:pt x="6538697" y="3999027"/>
                  <a:pt x="6543583" y="4009792"/>
                  <a:pt x="6553356" y="4018523"/>
                </a:cubicBezTo>
                <a:cubicBezTo>
                  <a:pt x="6563129" y="4027254"/>
                  <a:pt x="6577442" y="4031620"/>
                  <a:pt x="6596293" y="4031620"/>
                </a:cubicBezTo>
                <a:cubicBezTo>
                  <a:pt x="6610481" y="4031620"/>
                  <a:pt x="6622934" y="4029437"/>
                  <a:pt x="6633649" y="4025072"/>
                </a:cubicBezTo>
                <a:cubicBezTo>
                  <a:pt x="6641487" y="4021797"/>
                  <a:pt x="6649375" y="4016340"/>
                  <a:pt x="6657313" y="4008701"/>
                </a:cubicBezTo>
                <a:cubicBezTo>
                  <a:pt x="6658007" y="4013265"/>
                  <a:pt x="6658702" y="4016613"/>
                  <a:pt x="6659396" y="4018746"/>
                </a:cubicBezTo>
                <a:cubicBezTo>
                  <a:pt x="6660091" y="4020880"/>
                  <a:pt x="6661579" y="4023980"/>
                  <a:pt x="6663861" y="4028048"/>
                </a:cubicBezTo>
                <a:lnTo>
                  <a:pt x="6720714" y="4028048"/>
                </a:lnTo>
                <a:cubicBezTo>
                  <a:pt x="6717538" y="4021500"/>
                  <a:pt x="6715480" y="4016117"/>
                  <a:pt x="6714537" y="4011900"/>
                </a:cubicBezTo>
                <a:cubicBezTo>
                  <a:pt x="6713594" y="4007683"/>
                  <a:pt x="6713123" y="4001854"/>
                  <a:pt x="6713123" y="3994413"/>
                </a:cubicBezTo>
                <a:lnTo>
                  <a:pt x="6713123" y="3924613"/>
                </a:lnTo>
                <a:cubicBezTo>
                  <a:pt x="6713123" y="3917171"/>
                  <a:pt x="6711635" y="3909358"/>
                  <a:pt x="6708659" y="3901172"/>
                </a:cubicBezTo>
                <a:cubicBezTo>
                  <a:pt x="6705682" y="3892987"/>
                  <a:pt x="6701614" y="3886661"/>
                  <a:pt x="6696455" y="3882197"/>
                </a:cubicBezTo>
                <a:cubicBezTo>
                  <a:pt x="6689112" y="3875747"/>
                  <a:pt x="6679935" y="3871506"/>
                  <a:pt x="6668921" y="3869472"/>
                </a:cubicBezTo>
                <a:cubicBezTo>
                  <a:pt x="6657908" y="3867438"/>
                  <a:pt x="6643323" y="3866421"/>
                  <a:pt x="6625166" y="3866421"/>
                </a:cubicBezTo>
                <a:close/>
                <a:moveTo>
                  <a:pt x="6002320" y="3866421"/>
                </a:moveTo>
                <a:cubicBezTo>
                  <a:pt x="5983866" y="3866421"/>
                  <a:pt x="5968735" y="3868849"/>
                  <a:pt x="5956928" y="3873706"/>
                </a:cubicBezTo>
                <a:cubicBezTo>
                  <a:pt x="5949486" y="3876779"/>
                  <a:pt x="5942243" y="3881463"/>
                  <a:pt x="5935199" y="3887758"/>
                </a:cubicBezTo>
                <a:cubicBezTo>
                  <a:pt x="5928154" y="3894053"/>
                  <a:pt x="5922598" y="3901165"/>
                  <a:pt x="5918530" y="3909095"/>
                </a:cubicBezTo>
                <a:cubicBezTo>
                  <a:pt x="5912973" y="3919900"/>
                  <a:pt x="5910196" y="3933432"/>
                  <a:pt x="5910196" y="3949690"/>
                </a:cubicBezTo>
                <a:cubicBezTo>
                  <a:pt x="5910196" y="3965254"/>
                  <a:pt x="5912478" y="3977744"/>
                  <a:pt x="5917042" y="3987161"/>
                </a:cubicBezTo>
                <a:cubicBezTo>
                  <a:pt x="5921605" y="3996578"/>
                  <a:pt x="5927906" y="4004781"/>
                  <a:pt x="5935943" y="4011770"/>
                </a:cubicBezTo>
                <a:cubicBezTo>
                  <a:pt x="5943980" y="4018759"/>
                  <a:pt x="5953579" y="4023814"/>
                  <a:pt x="5964741" y="4026937"/>
                </a:cubicBezTo>
                <a:cubicBezTo>
                  <a:pt x="5975903" y="4030059"/>
                  <a:pt x="5989868" y="4031620"/>
                  <a:pt x="6006637" y="4031620"/>
                </a:cubicBezTo>
                <a:cubicBezTo>
                  <a:pt x="6023999" y="4031620"/>
                  <a:pt x="6038312" y="4029189"/>
                  <a:pt x="6049573" y="4024328"/>
                </a:cubicBezTo>
                <a:cubicBezTo>
                  <a:pt x="6060835" y="4019466"/>
                  <a:pt x="6070087" y="4012645"/>
                  <a:pt x="6077330" y="4003864"/>
                </a:cubicBezTo>
                <a:cubicBezTo>
                  <a:pt x="6084572" y="3995083"/>
                  <a:pt x="6089782" y="3984690"/>
                  <a:pt x="6092957" y="3972684"/>
                </a:cubicBezTo>
                <a:lnTo>
                  <a:pt x="6035360" y="3966136"/>
                </a:lnTo>
                <a:cubicBezTo>
                  <a:pt x="6032681" y="3974569"/>
                  <a:pt x="6028638" y="3980820"/>
                  <a:pt x="6023231" y="3984888"/>
                </a:cubicBezTo>
                <a:cubicBezTo>
                  <a:pt x="6017823" y="3988956"/>
                  <a:pt x="6011151" y="3990990"/>
                  <a:pt x="6003213" y="3990990"/>
                </a:cubicBezTo>
                <a:cubicBezTo>
                  <a:pt x="5993688" y="3990990"/>
                  <a:pt x="5985850" y="3987623"/>
                  <a:pt x="5979698" y="3980888"/>
                </a:cubicBezTo>
                <a:cubicBezTo>
                  <a:pt x="5973546" y="3974154"/>
                  <a:pt x="5970471" y="3964299"/>
                  <a:pt x="5970471" y="3951325"/>
                </a:cubicBezTo>
                <a:cubicBezTo>
                  <a:pt x="5970471" y="3936765"/>
                  <a:pt x="5973571" y="3925894"/>
                  <a:pt x="5979773" y="3918714"/>
                </a:cubicBezTo>
                <a:cubicBezTo>
                  <a:pt x="5985974" y="3911534"/>
                  <a:pt x="5994085" y="3907944"/>
                  <a:pt x="6004107" y="3907944"/>
                </a:cubicBezTo>
                <a:cubicBezTo>
                  <a:pt x="6012044" y="3907944"/>
                  <a:pt x="6018369" y="3909655"/>
                  <a:pt x="6023082" y="3913078"/>
                </a:cubicBezTo>
                <a:cubicBezTo>
                  <a:pt x="6027794" y="3916502"/>
                  <a:pt x="6031044" y="3921587"/>
                  <a:pt x="6032830" y="3928333"/>
                </a:cubicBezTo>
                <a:lnTo>
                  <a:pt x="6089831" y="3920743"/>
                </a:lnTo>
                <a:cubicBezTo>
                  <a:pt x="6084375" y="3902983"/>
                  <a:pt x="6074874" y="3889489"/>
                  <a:pt x="6061331" y="3880262"/>
                </a:cubicBezTo>
                <a:cubicBezTo>
                  <a:pt x="6047787" y="3871035"/>
                  <a:pt x="6028117" y="3866421"/>
                  <a:pt x="6002320" y="3866421"/>
                </a:cubicBezTo>
                <a:close/>
                <a:moveTo>
                  <a:pt x="5694990" y="3866421"/>
                </a:moveTo>
                <a:cubicBezTo>
                  <a:pt x="5677131" y="3866421"/>
                  <a:pt x="5662893" y="3868279"/>
                  <a:pt x="5652277" y="3871996"/>
                </a:cubicBezTo>
                <a:cubicBezTo>
                  <a:pt x="5641660" y="3875713"/>
                  <a:pt x="5633325" y="3881338"/>
                  <a:pt x="5627273" y="3888871"/>
                </a:cubicBezTo>
                <a:cubicBezTo>
                  <a:pt x="5621221" y="3896403"/>
                  <a:pt x="5618195" y="3905374"/>
                  <a:pt x="5618195" y="3915783"/>
                </a:cubicBezTo>
                <a:cubicBezTo>
                  <a:pt x="5618195" y="3925299"/>
                  <a:pt x="5620998" y="3933773"/>
                  <a:pt x="5626604" y="3941207"/>
                </a:cubicBezTo>
                <a:cubicBezTo>
                  <a:pt x="5632210" y="3948641"/>
                  <a:pt x="5639105" y="3953919"/>
                  <a:pt x="5647291" y="3957041"/>
                </a:cubicBezTo>
                <a:cubicBezTo>
                  <a:pt x="5655476" y="3960163"/>
                  <a:pt x="5670086" y="3963558"/>
                  <a:pt x="5691121" y="3967224"/>
                </a:cubicBezTo>
                <a:cubicBezTo>
                  <a:pt x="5705209" y="3969701"/>
                  <a:pt x="5713891" y="3971782"/>
                  <a:pt x="5717166" y="3973466"/>
                </a:cubicBezTo>
                <a:cubicBezTo>
                  <a:pt x="5721729" y="3975844"/>
                  <a:pt x="5724012" y="3979212"/>
                  <a:pt x="5724012" y="3983572"/>
                </a:cubicBezTo>
                <a:cubicBezTo>
                  <a:pt x="5724012" y="3987435"/>
                  <a:pt x="5722275" y="3990654"/>
                  <a:pt x="5718803" y="3993229"/>
                </a:cubicBezTo>
                <a:cubicBezTo>
                  <a:pt x="5714338" y="3996697"/>
                  <a:pt x="5708037" y="3998431"/>
                  <a:pt x="5699902" y="3998431"/>
                </a:cubicBezTo>
                <a:cubicBezTo>
                  <a:pt x="5692460" y="3998431"/>
                  <a:pt x="5686507" y="3996893"/>
                  <a:pt x="5682042" y="3993818"/>
                </a:cubicBezTo>
                <a:cubicBezTo>
                  <a:pt x="5677577" y="3990742"/>
                  <a:pt x="5674104" y="3985632"/>
                  <a:pt x="5671624" y="3978488"/>
                </a:cubicBezTo>
                <a:lnTo>
                  <a:pt x="5611498" y="3984144"/>
                </a:lnTo>
                <a:cubicBezTo>
                  <a:pt x="5614970" y="3999324"/>
                  <a:pt x="5622833" y="4011032"/>
                  <a:pt x="5635087" y="4019267"/>
                </a:cubicBezTo>
                <a:cubicBezTo>
                  <a:pt x="5647340" y="4027502"/>
                  <a:pt x="5667903" y="4031620"/>
                  <a:pt x="5696776" y="4031620"/>
                </a:cubicBezTo>
                <a:cubicBezTo>
                  <a:pt x="5717215" y="4031620"/>
                  <a:pt x="5733363" y="4029068"/>
                  <a:pt x="5745220" y="4023964"/>
                </a:cubicBezTo>
                <a:cubicBezTo>
                  <a:pt x="5757076" y="4018859"/>
                  <a:pt x="5765758" y="4011995"/>
                  <a:pt x="5771265" y="4003372"/>
                </a:cubicBezTo>
                <a:cubicBezTo>
                  <a:pt x="5776771" y="3994748"/>
                  <a:pt x="5779525" y="3985877"/>
                  <a:pt x="5779525" y="3976758"/>
                </a:cubicBezTo>
                <a:cubicBezTo>
                  <a:pt x="5779525" y="3967739"/>
                  <a:pt x="5776920" y="3959462"/>
                  <a:pt x="5771711" y="3951930"/>
                </a:cubicBezTo>
                <a:cubicBezTo>
                  <a:pt x="5766502" y="3944397"/>
                  <a:pt x="5758986" y="3938598"/>
                  <a:pt x="5749164" y="3934534"/>
                </a:cubicBezTo>
                <a:cubicBezTo>
                  <a:pt x="5739341" y="3930470"/>
                  <a:pt x="5724359" y="3927299"/>
                  <a:pt x="5704218" y="3925020"/>
                </a:cubicBezTo>
                <a:cubicBezTo>
                  <a:pt x="5690922" y="3923434"/>
                  <a:pt x="5682290" y="3921650"/>
                  <a:pt x="5678321" y="3919669"/>
                </a:cubicBezTo>
                <a:cubicBezTo>
                  <a:pt x="5674353" y="3917688"/>
                  <a:pt x="5672368" y="3914765"/>
                  <a:pt x="5672368" y="3910902"/>
                </a:cubicBezTo>
                <a:cubicBezTo>
                  <a:pt x="5672368" y="3907434"/>
                  <a:pt x="5673931" y="3904486"/>
                  <a:pt x="5677056" y="3902059"/>
                </a:cubicBezTo>
                <a:cubicBezTo>
                  <a:pt x="5680182" y="3899632"/>
                  <a:pt x="5685168" y="3898419"/>
                  <a:pt x="5692014" y="3898419"/>
                </a:cubicBezTo>
                <a:cubicBezTo>
                  <a:pt x="5698761" y="3898419"/>
                  <a:pt x="5704515" y="3900006"/>
                  <a:pt x="5709278" y="3903181"/>
                </a:cubicBezTo>
                <a:cubicBezTo>
                  <a:pt x="5712750" y="3905563"/>
                  <a:pt x="5715231" y="3909283"/>
                  <a:pt x="5716719" y="3914344"/>
                </a:cubicBezTo>
                <a:lnTo>
                  <a:pt x="5774167" y="3908688"/>
                </a:lnTo>
                <a:cubicBezTo>
                  <a:pt x="5770198" y="3898369"/>
                  <a:pt x="5765212" y="3890184"/>
                  <a:pt x="5759210" y="3884131"/>
                </a:cubicBezTo>
                <a:cubicBezTo>
                  <a:pt x="5753206" y="3878079"/>
                  <a:pt x="5745716" y="3873614"/>
                  <a:pt x="5736737" y="3870737"/>
                </a:cubicBezTo>
                <a:cubicBezTo>
                  <a:pt x="5727757" y="3867859"/>
                  <a:pt x="5713841" y="3866421"/>
                  <a:pt x="5694990" y="3866421"/>
                </a:cubicBezTo>
                <a:close/>
                <a:moveTo>
                  <a:pt x="4706920" y="3866421"/>
                </a:moveTo>
                <a:cubicBezTo>
                  <a:pt x="4688465" y="3866421"/>
                  <a:pt x="4673334" y="3868849"/>
                  <a:pt x="4661528" y="3873706"/>
                </a:cubicBezTo>
                <a:cubicBezTo>
                  <a:pt x="4654086" y="3876779"/>
                  <a:pt x="4646843" y="3881463"/>
                  <a:pt x="4639798" y="3887758"/>
                </a:cubicBezTo>
                <a:cubicBezTo>
                  <a:pt x="4632754" y="3894053"/>
                  <a:pt x="4627198" y="3901165"/>
                  <a:pt x="4623130" y="3909095"/>
                </a:cubicBezTo>
                <a:cubicBezTo>
                  <a:pt x="4617574" y="3919900"/>
                  <a:pt x="4614796" y="3933432"/>
                  <a:pt x="4614796" y="3949690"/>
                </a:cubicBezTo>
                <a:cubicBezTo>
                  <a:pt x="4614796" y="3965254"/>
                  <a:pt x="4617077" y="3977744"/>
                  <a:pt x="4621642" y="3987161"/>
                </a:cubicBezTo>
                <a:cubicBezTo>
                  <a:pt x="4626206" y="3996578"/>
                  <a:pt x="4632506" y="4004781"/>
                  <a:pt x="4640543" y="4011770"/>
                </a:cubicBezTo>
                <a:cubicBezTo>
                  <a:pt x="4648580" y="4018759"/>
                  <a:pt x="4658179" y="4023814"/>
                  <a:pt x="4669342" y="4026937"/>
                </a:cubicBezTo>
                <a:cubicBezTo>
                  <a:pt x="4680503" y="4030059"/>
                  <a:pt x="4694468" y="4031620"/>
                  <a:pt x="4711236" y="4031620"/>
                </a:cubicBezTo>
                <a:cubicBezTo>
                  <a:pt x="4728600" y="4031620"/>
                  <a:pt x="4742912" y="4029189"/>
                  <a:pt x="4754173" y="4024328"/>
                </a:cubicBezTo>
                <a:cubicBezTo>
                  <a:pt x="4765434" y="4019466"/>
                  <a:pt x="4774686" y="4012645"/>
                  <a:pt x="4781930" y="4003864"/>
                </a:cubicBezTo>
                <a:cubicBezTo>
                  <a:pt x="4789172" y="3995083"/>
                  <a:pt x="4794381" y="3984690"/>
                  <a:pt x="4797556" y="3972684"/>
                </a:cubicBezTo>
                <a:lnTo>
                  <a:pt x="4739960" y="3966136"/>
                </a:lnTo>
                <a:cubicBezTo>
                  <a:pt x="4737281" y="3974569"/>
                  <a:pt x="4733238" y="3980820"/>
                  <a:pt x="4727831" y="3984888"/>
                </a:cubicBezTo>
                <a:cubicBezTo>
                  <a:pt x="4722423" y="3988956"/>
                  <a:pt x="4715750" y="3990990"/>
                  <a:pt x="4707813" y="3990990"/>
                </a:cubicBezTo>
                <a:cubicBezTo>
                  <a:pt x="4698289" y="3990990"/>
                  <a:pt x="4690450" y="3987623"/>
                  <a:pt x="4684298" y="3980888"/>
                </a:cubicBezTo>
                <a:cubicBezTo>
                  <a:pt x="4678147" y="3974154"/>
                  <a:pt x="4675071" y="3964299"/>
                  <a:pt x="4675071" y="3951325"/>
                </a:cubicBezTo>
                <a:cubicBezTo>
                  <a:pt x="4675071" y="3936765"/>
                  <a:pt x="4678171" y="3925894"/>
                  <a:pt x="4684373" y="3918714"/>
                </a:cubicBezTo>
                <a:cubicBezTo>
                  <a:pt x="4690574" y="3911534"/>
                  <a:pt x="4698685" y="3907944"/>
                  <a:pt x="4708706" y="3907944"/>
                </a:cubicBezTo>
                <a:cubicBezTo>
                  <a:pt x="4716643" y="3907944"/>
                  <a:pt x="4722969" y="3909655"/>
                  <a:pt x="4727682" y="3913078"/>
                </a:cubicBezTo>
                <a:cubicBezTo>
                  <a:pt x="4732394" y="3916502"/>
                  <a:pt x="4735645" y="3921587"/>
                  <a:pt x="4737430" y="3928333"/>
                </a:cubicBezTo>
                <a:lnTo>
                  <a:pt x="4794431" y="3920743"/>
                </a:lnTo>
                <a:cubicBezTo>
                  <a:pt x="4788974" y="3902983"/>
                  <a:pt x="4779475" y="3889489"/>
                  <a:pt x="4765931" y="3880262"/>
                </a:cubicBezTo>
                <a:cubicBezTo>
                  <a:pt x="4752387" y="3871035"/>
                  <a:pt x="4732717" y="3866421"/>
                  <a:pt x="4706920" y="3866421"/>
                </a:cubicBezTo>
                <a:close/>
                <a:moveTo>
                  <a:pt x="4501091" y="3866421"/>
                </a:moveTo>
                <a:cubicBezTo>
                  <a:pt x="4489780" y="3866421"/>
                  <a:pt x="4479263" y="3867264"/>
                  <a:pt x="4469539" y="3868951"/>
                </a:cubicBezTo>
                <a:cubicBezTo>
                  <a:pt x="4459817" y="3870638"/>
                  <a:pt x="4452176" y="3873019"/>
                  <a:pt x="4446620" y="3876095"/>
                </a:cubicBezTo>
                <a:cubicBezTo>
                  <a:pt x="4438881" y="3880361"/>
                  <a:pt x="4432952" y="3885396"/>
                  <a:pt x="4428835" y="3891201"/>
                </a:cubicBezTo>
                <a:cubicBezTo>
                  <a:pt x="4424717" y="3897005"/>
                  <a:pt x="4421567" y="3904967"/>
                  <a:pt x="4419384" y="3915088"/>
                </a:cubicBezTo>
                <a:lnTo>
                  <a:pt x="4477278" y="3921190"/>
                </a:lnTo>
                <a:cubicBezTo>
                  <a:pt x="4479660" y="3914344"/>
                  <a:pt x="4482785" y="3909680"/>
                  <a:pt x="4486655" y="3907200"/>
                </a:cubicBezTo>
                <a:cubicBezTo>
                  <a:pt x="4491615" y="3904025"/>
                  <a:pt x="4499057" y="3902437"/>
                  <a:pt x="4508979" y="3902437"/>
                </a:cubicBezTo>
                <a:cubicBezTo>
                  <a:pt x="4516718" y="3902437"/>
                  <a:pt x="4522125" y="3903926"/>
                  <a:pt x="4525201" y="3906902"/>
                </a:cubicBezTo>
                <a:cubicBezTo>
                  <a:pt x="4528277" y="3909879"/>
                  <a:pt x="4529815" y="3915088"/>
                  <a:pt x="4529815" y="3922529"/>
                </a:cubicBezTo>
                <a:cubicBezTo>
                  <a:pt x="4522274" y="3925506"/>
                  <a:pt x="4515130" y="3927912"/>
                  <a:pt x="4508383" y="3929747"/>
                </a:cubicBezTo>
                <a:cubicBezTo>
                  <a:pt x="4501636" y="3931583"/>
                  <a:pt x="4486902" y="3934783"/>
                  <a:pt x="4464181" y="3939347"/>
                </a:cubicBezTo>
                <a:cubicBezTo>
                  <a:pt x="4445231" y="3943117"/>
                  <a:pt x="4432233" y="3948872"/>
                  <a:pt x="4425189" y="3956611"/>
                </a:cubicBezTo>
                <a:cubicBezTo>
                  <a:pt x="4418144" y="3964350"/>
                  <a:pt x="4414622" y="3974222"/>
                  <a:pt x="4414622" y="3986228"/>
                </a:cubicBezTo>
                <a:cubicBezTo>
                  <a:pt x="4414622" y="3999027"/>
                  <a:pt x="4419508" y="4009792"/>
                  <a:pt x="4429281" y="4018523"/>
                </a:cubicBezTo>
                <a:cubicBezTo>
                  <a:pt x="4439055" y="4027254"/>
                  <a:pt x="4453367" y="4031620"/>
                  <a:pt x="4472218" y="4031620"/>
                </a:cubicBezTo>
                <a:cubicBezTo>
                  <a:pt x="4486406" y="4031620"/>
                  <a:pt x="4498858" y="4029437"/>
                  <a:pt x="4509574" y="4025072"/>
                </a:cubicBezTo>
                <a:cubicBezTo>
                  <a:pt x="4517412" y="4021797"/>
                  <a:pt x="4525301" y="4016340"/>
                  <a:pt x="4533238" y="4008701"/>
                </a:cubicBezTo>
                <a:cubicBezTo>
                  <a:pt x="4533932" y="4013265"/>
                  <a:pt x="4534627" y="4016613"/>
                  <a:pt x="4535321" y="4018746"/>
                </a:cubicBezTo>
                <a:cubicBezTo>
                  <a:pt x="4536016" y="4020880"/>
                  <a:pt x="4537504" y="4023980"/>
                  <a:pt x="4539786" y="4028048"/>
                </a:cubicBezTo>
                <a:lnTo>
                  <a:pt x="4596639" y="4028048"/>
                </a:lnTo>
                <a:cubicBezTo>
                  <a:pt x="4593464" y="4021500"/>
                  <a:pt x="4591405" y="4016117"/>
                  <a:pt x="4590462" y="4011900"/>
                </a:cubicBezTo>
                <a:cubicBezTo>
                  <a:pt x="4589519" y="4007683"/>
                  <a:pt x="4589048" y="4001854"/>
                  <a:pt x="4589048" y="3994413"/>
                </a:cubicBezTo>
                <a:lnTo>
                  <a:pt x="4589048" y="3924613"/>
                </a:lnTo>
                <a:cubicBezTo>
                  <a:pt x="4589048" y="3917171"/>
                  <a:pt x="4587560" y="3909358"/>
                  <a:pt x="4584583" y="3901172"/>
                </a:cubicBezTo>
                <a:cubicBezTo>
                  <a:pt x="4581607" y="3892987"/>
                  <a:pt x="4577540" y="3886661"/>
                  <a:pt x="4572380" y="3882197"/>
                </a:cubicBezTo>
                <a:cubicBezTo>
                  <a:pt x="4565037" y="3875747"/>
                  <a:pt x="4555860" y="3871506"/>
                  <a:pt x="4544846" y="3869472"/>
                </a:cubicBezTo>
                <a:cubicBezTo>
                  <a:pt x="4533833" y="3867438"/>
                  <a:pt x="4519248" y="3866421"/>
                  <a:pt x="4501091" y="3866421"/>
                </a:cubicBezTo>
                <a:close/>
                <a:moveTo>
                  <a:pt x="6293726" y="3854217"/>
                </a:moveTo>
                <a:lnTo>
                  <a:pt x="6312925" y="3854217"/>
                </a:lnTo>
                <a:cubicBezTo>
                  <a:pt x="6325525" y="3854217"/>
                  <a:pt x="6334108" y="3856598"/>
                  <a:pt x="6338672" y="3861361"/>
                </a:cubicBezTo>
                <a:cubicBezTo>
                  <a:pt x="6343236" y="3866123"/>
                  <a:pt x="6345518" y="3871928"/>
                  <a:pt x="6345518" y="3878774"/>
                </a:cubicBezTo>
                <a:cubicBezTo>
                  <a:pt x="6345518" y="3885818"/>
                  <a:pt x="6342888" y="3891598"/>
                  <a:pt x="6337630" y="3896112"/>
                </a:cubicBezTo>
                <a:cubicBezTo>
                  <a:pt x="6332371" y="3900626"/>
                  <a:pt x="6323243" y="3902884"/>
                  <a:pt x="6310246" y="3902884"/>
                </a:cubicBezTo>
                <a:lnTo>
                  <a:pt x="6293726" y="3902884"/>
                </a:lnTo>
                <a:close/>
                <a:moveTo>
                  <a:pt x="3551717" y="3853919"/>
                </a:moveTo>
                <a:lnTo>
                  <a:pt x="3581334" y="3853919"/>
                </a:lnTo>
                <a:cubicBezTo>
                  <a:pt x="3593637" y="3853919"/>
                  <a:pt x="3602021" y="3855804"/>
                  <a:pt x="3606486" y="3859575"/>
                </a:cubicBezTo>
                <a:cubicBezTo>
                  <a:pt x="3610951" y="3863345"/>
                  <a:pt x="3613183" y="3868752"/>
                  <a:pt x="3613183" y="3875797"/>
                </a:cubicBezTo>
                <a:cubicBezTo>
                  <a:pt x="3613183" y="3880560"/>
                  <a:pt x="3611769" y="3884776"/>
                  <a:pt x="3608941" y="3888447"/>
                </a:cubicBezTo>
                <a:cubicBezTo>
                  <a:pt x="3606113" y="3892119"/>
                  <a:pt x="3602468" y="3894401"/>
                  <a:pt x="3598002" y="3895294"/>
                </a:cubicBezTo>
                <a:cubicBezTo>
                  <a:pt x="3589172" y="3897278"/>
                  <a:pt x="3583219" y="3898270"/>
                  <a:pt x="3580143" y="3898270"/>
                </a:cubicBezTo>
                <a:lnTo>
                  <a:pt x="3551717" y="3898270"/>
                </a:lnTo>
                <a:close/>
                <a:moveTo>
                  <a:pt x="8748646" y="3809866"/>
                </a:moveTo>
                <a:lnTo>
                  <a:pt x="8748646" y="3851092"/>
                </a:lnTo>
                <a:lnTo>
                  <a:pt x="8809218" y="3851092"/>
                </a:lnTo>
                <a:lnTo>
                  <a:pt x="8809218" y="3809866"/>
                </a:lnTo>
                <a:close/>
                <a:moveTo>
                  <a:pt x="8686138" y="3809866"/>
                </a:moveTo>
                <a:lnTo>
                  <a:pt x="8625416" y="3840971"/>
                </a:lnTo>
                <a:lnTo>
                  <a:pt x="8625416" y="3869993"/>
                </a:lnTo>
                <a:lnTo>
                  <a:pt x="8603092" y="3869993"/>
                </a:lnTo>
                <a:lnTo>
                  <a:pt x="8603092" y="3914344"/>
                </a:lnTo>
                <a:lnTo>
                  <a:pt x="8625416" y="3914344"/>
                </a:lnTo>
                <a:lnTo>
                  <a:pt x="8625416" y="3969935"/>
                </a:lnTo>
                <a:cubicBezTo>
                  <a:pt x="8625416" y="3987573"/>
                  <a:pt x="8627128" y="4000331"/>
                  <a:pt x="8630550" y="4008209"/>
                </a:cubicBezTo>
                <a:cubicBezTo>
                  <a:pt x="8633974" y="4016086"/>
                  <a:pt x="8639257" y="4021958"/>
                  <a:pt x="8646400" y="4025823"/>
                </a:cubicBezTo>
                <a:cubicBezTo>
                  <a:pt x="8653544" y="4029688"/>
                  <a:pt x="8664657" y="4031620"/>
                  <a:pt x="8679738" y="4031620"/>
                </a:cubicBezTo>
                <a:cubicBezTo>
                  <a:pt x="8692736" y="4031620"/>
                  <a:pt x="8706726" y="4029983"/>
                  <a:pt x="8721708" y="4026709"/>
                </a:cubicBezTo>
                <a:lnTo>
                  <a:pt x="8717242" y="3984895"/>
                </a:lnTo>
                <a:cubicBezTo>
                  <a:pt x="8709206" y="3987470"/>
                  <a:pt x="8702955" y="3988758"/>
                  <a:pt x="8698490" y="3988758"/>
                </a:cubicBezTo>
                <a:cubicBezTo>
                  <a:pt x="8693530" y="3988758"/>
                  <a:pt x="8690056" y="3987074"/>
                  <a:pt x="8688072" y="3983707"/>
                </a:cubicBezTo>
                <a:cubicBezTo>
                  <a:pt x="8686782" y="3981529"/>
                  <a:pt x="8686138" y="3977073"/>
                  <a:pt x="8686138" y="3970340"/>
                </a:cubicBezTo>
                <a:lnTo>
                  <a:pt x="8686138" y="3914344"/>
                </a:lnTo>
                <a:lnTo>
                  <a:pt x="8719475" y="3914344"/>
                </a:lnTo>
                <a:lnTo>
                  <a:pt x="8719475" y="3869993"/>
                </a:lnTo>
                <a:lnTo>
                  <a:pt x="8686138" y="3869993"/>
                </a:lnTo>
                <a:close/>
                <a:moveTo>
                  <a:pt x="8119996" y="3809866"/>
                </a:moveTo>
                <a:lnTo>
                  <a:pt x="8119996" y="3851092"/>
                </a:lnTo>
                <a:lnTo>
                  <a:pt x="8180569" y="3851092"/>
                </a:lnTo>
                <a:lnTo>
                  <a:pt x="8180569" y="3809866"/>
                </a:lnTo>
                <a:close/>
                <a:moveTo>
                  <a:pt x="8015072" y="3809866"/>
                </a:moveTo>
                <a:lnTo>
                  <a:pt x="8015072" y="4028048"/>
                </a:lnTo>
                <a:lnTo>
                  <a:pt x="8075794" y="4028048"/>
                </a:lnTo>
                <a:lnTo>
                  <a:pt x="8075794" y="3809866"/>
                </a:lnTo>
                <a:close/>
                <a:moveTo>
                  <a:pt x="7429433" y="3809866"/>
                </a:moveTo>
                <a:lnTo>
                  <a:pt x="7347429" y="4028048"/>
                </a:lnTo>
                <a:lnTo>
                  <a:pt x="7416267" y="4028048"/>
                </a:lnTo>
                <a:lnTo>
                  <a:pt x="7426901" y="3992032"/>
                </a:lnTo>
                <a:lnTo>
                  <a:pt x="7503443" y="3992032"/>
                </a:lnTo>
                <a:lnTo>
                  <a:pt x="7514358" y="4028048"/>
                </a:lnTo>
                <a:lnTo>
                  <a:pt x="7584959" y="4028048"/>
                </a:lnTo>
                <a:lnTo>
                  <a:pt x="7502973" y="3809866"/>
                </a:lnTo>
                <a:close/>
                <a:moveTo>
                  <a:pt x="6443447" y="3809866"/>
                </a:moveTo>
                <a:lnTo>
                  <a:pt x="6443447" y="4028048"/>
                </a:lnTo>
                <a:lnTo>
                  <a:pt x="6504169" y="4028048"/>
                </a:lnTo>
                <a:lnTo>
                  <a:pt x="6504169" y="3809866"/>
                </a:lnTo>
                <a:close/>
                <a:moveTo>
                  <a:pt x="6226009" y="3809866"/>
                </a:moveTo>
                <a:lnTo>
                  <a:pt x="6226009" y="4028048"/>
                </a:lnTo>
                <a:lnTo>
                  <a:pt x="6293726" y="4028048"/>
                </a:lnTo>
                <a:lnTo>
                  <a:pt x="6293726" y="3947086"/>
                </a:lnTo>
                <a:lnTo>
                  <a:pt x="6330635" y="3947086"/>
                </a:lnTo>
                <a:cubicBezTo>
                  <a:pt x="6357821" y="3947086"/>
                  <a:pt x="6378037" y="3940884"/>
                  <a:pt x="6391283" y="3928482"/>
                </a:cubicBezTo>
                <a:cubicBezTo>
                  <a:pt x="6404528" y="3916080"/>
                  <a:pt x="6411151" y="3898865"/>
                  <a:pt x="6411151" y="3876839"/>
                </a:cubicBezTo>
                <a:cubicBezTo>
                  <a:pt x="6411151" y="3855408"/>
                  <a:pt x="6405074" y="3838888"/>
                  <a:pt x="6392920" y="3827279"/>
                </a:cubicBezTo>
                <a:cubicBezTo>
                  <a:pt x="6380765" y="3815670"/>
                  <a:pt x="6362484" y="3809866"/>
                  <a:pt x="6338077" y="3809866"/>
                </a:cubicBezTo>
                <a:close/>
                <a:moveTo>
                  <a:pt x="5814946" y="3809866"/>
                </a:moveTo>
                <a:lnTo>
                  <a:pt x="5814946" y="3851092"/>
                </a:lnTo>
                <a:lnTo>
                  <a:pt x="5875519" y="3851092"/>
                </a:lnTo>
                <a:lnTo>
                  <a:pt x="5875519" y="3809866"/>
                </a:lnTo>
                <a:close/>
                <a:moveTo>
                  <a:pt x="5139713" y="3809866"/>
                </a:moveTo>
                <a:lnTo>
                  <a:pt x="5139713" y="4028048"/>
                </a:lnTo>
                <a:lnTo>
                  <a:pt x="5194928" y="4028048"/>
                </a:lnTo>
                <a:lnTo>
                  <a:pt x="5194928" y="3861658"/>
                </a:lnTo>
                <a:lnTo>
                  <a:pt x="5237392" y="4028048"/>
                </a:lnTo>
                <a:lnTo>
                  <a:pt x="5287371" y="4028048"/>
                </a:lnTo>
                <a:lnTo>
                  <a:pt x="5329915" y="3861658"/>
                </a:lnTo>
                <a:lnTo>
                  <a:pt x="5329915" y="4028048"/>
                </a:lnTo>
                <a:lnTo>
                  <a:pt x="5385130" y="4028048"/>
                </a:lnTo>
                <a:lnTo>
                  <a:pt x="5385130" y="3809866"/>
                </a:lnTo>
                <a:lnTo>
                  <a:pt x="5296519" y="3809866"/>
                </a:lnTo>
                <a:lnTo>
                  <a:pt x="5262570" y="3942621"/>
                </a:lnTo>
                <a:lnTo>
                  <a:pt x="5228377" y="3809866"/>
                </a:lnTo>
                <a:close/>
                <a:moveTo>
                  <a:pt x="4812588" y="3809866"/>
                </a:moveTo>
                <a:lnTo>
                  <a:pt x="4812588" y="4028048"/>
                </a:lnTo>
                <a:lnTo>
                  <a:pt x="4874500" y="4028048"/>
                </a:lnTo>
                <a:lnTo>
                  <a:pt x="4874500" y="3986972"/>
                </a:lnTo>
                <a:lnTo>
                  <a:pt x="4897321" y="3964689"/>
                </a:lnTo>
                <a:lnTo>
                  <a:pt x="4929332" y="4028048"/>
                </a:lnTo>
                <a:lnTo>
                  <a:pt x="4997582" y="4028048"/>
                </a:lnTo>
                <a:lnTo>
                  <a:pt x="4937606" y="3925359"/>
                </a:lnTo>
                <a:lnTo>
                  <a:pt x="4994308" y="3869993"/>
                </a:lnTo>
                <a:lnTo>
                  <a:pt x="4919744" y="3869993"/>
                </a:lnTo>
                <a:lnTo>
                  <a:pt x="4874500" y="3922487"/>
                </a:lnTo>
                <a:lnTo>
                  <a:pt x="4874500" y="3809866"/>
                </a:lnTo>
                <a:close/>
                <a:moveTo>
                  <a:pt x="4361788" y="3809866"/>
                </a:moveTo>
                <a:lnTo>
                  <a:pt x="4301066" y="3840971"/>
                </a:lnTo>
                <a:lnTo>
                  <a:pt x="4301066" y="3869993"/>
                </a:lnTo>
                <a:lnTo>
                  <a:pt x="4278742" y="3869993"/>
                </a:lnTo>
                <a:lnTo>
                  <a:pt x="4278742" y="3914344"/>
                </a:lnTo>
                <a:lnTo>
                  <a:pt x="4301066" y="3914344"/>
                </a:lnTo>
                <a:lnTo>
                  <a:pt x="4301066" y="3969935"/>
                </a:lnTo>
                <a:cubicBezTo>
                  <a:pt x="4301066" y="3987573"/>
                  <a:pt x="4302777" y="4000331"/>
                  <a:pt x="4306201" y="4008209"/>
                </a:cubicBezTo>
                <a:cubicBezTo>
                  <a:pt x="4309623" y="4016086"/>
                  <a:pt x="4314907" y="4021958"/>
                  <a:pt x="4322050" y="4025823"/>
                </a:cubicBezTo>
                <a:cubicBezTo>
                  <a:pt x="4329194" y="4029688"/>
                  <a:pt x="4340307" y="4031620"/>
                  <a:pt x="4355388" y="4031620"/>
                </a:cubicBezTo>
                <a:cubicBezTo>
                  <a:pt x="4368386" y="4031620"/>
                  <a:pt x="4382375" y="4029983"/>
                  <a:pt x="4397358" y="4026709"/>
                </a:cubicBezTo>
                <a:lnTo>
                  <a:pt x="4392893" y="3984895"/>
                </a:lnTo>
                <a:cubicBezTo>
                  <a:pt x="4384857" y="3987470"/>
                  <a:pt x="4378605" y="3988758"/>
                  <a:pt x="4374140" y="3988758"/>
                </a:cubicBezTo>
                <a:cubicBezTo>
                  <a:pt x="4369179" y="3988758"/>
                  <a:pt x="4365707" y="3987074"/>
                  <a:pt x="4363723" y="3983707"/>
                </a:cubicBezTo>
                <a:cubicBezTo>
                  <a:pt x="4362432" y="3981529"/>
                  <a:pt x="4361788" y="3977073"/>
                  <a:pt x="4361788" y="3970340"/>
                </a:cubicBezTo>
                <a:lnTo>
                  <a:pt x="4361788" y="3914344"/>
                </a:lnTo>
                <a:lnTo>
                  <a:pt x="4395126" y="3914344"/>
                </a:lnTo>
                <a:lnTo>
                  <a:pt x="4395126" y="3869993"/>
                </a:lnTo>
                <a:lnTo>
                  <a:pt x="4361788" y="3869993"/>
                </a:lnTo>
                <a:close/>
                <a:moveTo>
                  <a:pt x="3721678" y="3809866"/>
                </a:moveTo>
                <a:lnTo>
                  <a:pt x="3721678" y="4028048"/>
                </a:lnTo>
                <a:lnTo>
                  <a:pt x="3785080" y="4028048"/>
                </a:lnTo>
                <a:lnTo>
                  <a:pt x="3785080" y="3908251"/>
                </a:lnTo>
                <a:lnTo>
                  <a:pt x="3866786" y="4028048"/>
                </a:lnTo>
                <a:lnTo>
                  <a:pt x="3930336" y="4028048"/>
                </a:lnTo>
                <a:lnTo>
                  <a:pt x="3930336" y="3809866"/>
                </a:lnTo>
                <a:lnTo>
                  <a:pt x="3866786" y="3809866"/>
                </a:lnTo>
                <a:lnTo>
                  <a:pt x="3866786" y="3930575"/>
                </a:lnTo>
                <a:lnTo>
                  <a:pt x="3784633" y="3809866"/>
                </a:lnTo>
                <a:close/>
                <a:moveTo>
                  <a:pt x="3484000" y="3809866"/>
                </a:moveTo>
                <a:lnTo>
                  <a:pt x="3484000" y="4028048"/>
                </a:lnTo>
                <a:lnTo>
                  <a:pt x="3551717" y="4028048"/>
                </a:lnTo>
                <a:lnTo>
                  <a:pt x="3551717" y="3939495"/>
                </a:lnTo>
                <a:lnTo>
                  <a:pt x="3557670" y="3939495"/>
                </a:lnTo>
                <a:cubicBezTo>
                  <a:pt x="3563822" y="3939495"/>
                  <a:pt x="3569328" y="3941182"/>
                  <a:pt x="3574190" y="3944556"/>
                </a:cubicBezTo>
                <a:cubicBezTo>
                  <a:pt x="3577762" y="3947135"/>
                  <a:pt x="3581830" y="3952741"/>
                  <a:pt x="3586394" y="3961373"/>
                </a:cubicBezTo>
                <a:lnTo>
                  <a:pt x="3622431" y="4028048"/>
                </a:lnTo>
                <a:lnTo>
                  <a:pt x="3698610" y="4028048"/>
                </a:lnTo>
                <a:lnTo>
                  <a:pt x="3665961" y="3964826"/>
                </a:lnTo>
                <a:cubicBezTo>
                  <a:pt x="3664375" y="3961648"/>
                  <a:pt x="3661227" y="3957130"/>
                  <a:pt x="3656518" y="3951270"/>
                </a:cubicBezTo>
                <a:cubicBezTo>
                  <a:pt x="3651808" y="3945411"/>
                  <a:pt x="3648213" y="3941588"/>
                  <a:pt x="3645734" y="3939800"/>
                </a:cubicBezTo>
                <a:cubicBezTo>
                  <a:pt x="3642065" y="3937120"/>
                  <a:pt x="3636215" y="3934438"/>
                  <a:pt x="3628184" y="3931756"/>
                </a:cubicBezTo>
                <a:cubicBezTo>
                  <a:pt x="3638212" y="3929474"/>
                  <a:pt x="3646105" y="3926597"/>
                  <a:pt x="3651862" y="3923124"/>
                </a:cubicBezTo>
                <a:cubicBezTo>
                  <a:pt x="3660895" y="3917667"/>
                  <a:pt x="3667994" y="3910548"/>
                  <a:pt x="3673156" y="3901768"/>
                </a:cubicBezTo>
                <a:cubicBezTo>
                  <a:pt x="3678318" y="3892987"/>
                  <a:pt x="3680900" y="3882544"/>
                  <a:pt x="3680900" y="3870439"/>
                </a:cubicBezTo>
                <a:cubicBezTo>
                  <a:pt x="3680900" y="3856549"/>
                  <a:pt x="3677526" y="3844766"/>
                  <a:pt x="3670780" y="3835093"/>
                </a:cubicBezTo>
                <a:cubicBezTo>
                  <a:pt x="3664033" y="3825419"/>
                  <a:pt x="3655153" y="3818796"/>
                  <a:pt x="3644139" y="3815224"/>
                </a:cubicBezTo>
                <a:cubicBezTo>
                  <a:pt x="3633126" y="3811652"/>
                  <a:pt x="3617201" y="3809866"/>
                  <a:pt x="3596365" y="3809866"/>
                </a:cubicBezTo>
                <a:close/>
                <a:moveTo>
                  <a:pt x="3263884" y="3809866"/>
                </a:moveTo>
                <a:lnTo>
                  <a:pt x="3263884" y="4028048"/>
                </a:lnTo>
                <a:lnTo>
                  <a:pt x="3447835" y="4028048"/>
                </a:lnTo>
                <a:lnTo>
                  <a:pt x="3447835" y="3978637"/>
                </a:lnTo>
                <a:lnTo>
                  <a:pt x="3331451" y="3978637"/>
                </a:lnTo>
                <a:lnTo>
                  <a:pt x="3331451" y="3935626"/>
                </a:lnTo>
                <a:lnTo>
                  <a:pt x="3436375" y="3935626"/>
                </a:lnTo>
                <a:lnTo>
                  <a:pt x="3436375" y="3891126"/>
                </a:lnTo>
                <a:lnTo>
                  <a:pt x="3331451" y="3891126"/>
                </a:lnTo>
                <a:lnTo>
                  <a:pt x="3331451" y="3856449"/>
                </a:lnTo>
                <a:lnTo>
                  <a:pt x="3444561" y="3856449"/>
                </a:lnTo>
                <a:lnTo>
                  <a:pt x="3444561" y="3809866"/>
                </a:lnTo>
                <a:close/>
                <a:moveTo>
                  <a:pt x="2977538" y="3809866"/>
                </a:moveTo>
                <a:lnTo>
                  <a:pt x="2977538" y="4028048"/>
                </a:lnTo>
                <a:lnTo>
                  <a:pt x="3032754" y="4028048"/>
                </a:lnTo>
                <a:lnTo>
                  <a:pt x="3032754" y="3861658"/>
                </a:lnTo>
                <a:lnTo>
                  <a:pt x="3075218" y="4028048"/>
                </a:lnTo>
                <a:lnTo>
                  <a:pt x="3125197" y="4028048"/>
                </a:lnTo>
                <a:lnTo>
                  <a:pt x="3167741" y="3861658"/>
                </a:lnTo>
                <a:lnTo>
                  <a:pt x="3167741" y="4028048"/>
                </a:lnTo>
                <a:lnTo>
                  <a:pt x="3222955" y="4028048"/>
                </a:lnTo>
                <a:lnTo>
                  <a:pt x="3222955" y="3809866"/>
                </a:lnTo>
                <a:lnTo>
                  <a:pt x="3134345" y="3809866"/>
                </a:lnTo>
                <a:lnTo>
                  <a:pt x="3100396" y="3942621"/>
                </a:lnTo>
                <a:lnTo>
                  <a:pt x="3066202" y="3809866"/>
                </a:lnTo>
                <a:close/>
                <a:moveTo>
                  <a:pt x="4162806" y="3806145"/>
                </a:moveTo>
                <a:cubicBezTo>
                  <a:pt x="4140084" y="3806145"/>
                  <a:pt x="4122200" y="3808998"/>
                  <a:pt x="4109153" y="3814703"/>
                </a:cubicBezTo>
                <a:cubicBezTo>
                  <a:pt x="4096105" y="3820408"/>
                  <a:pt x="4086332" y="3828246"/>
                  <a:pt x="4079834" y="3838218"/>
                </a:cubicBezTo>
                <a:cubicBezTo>
                  <a:pt x="4073335" y="3848189"/>
                  <a:pt x="4070085" y="3858781"/>
                  <a:pt x="4070085" y="3869993"/>
                </a:cubicBezTo>
                <a:cubicBezTo>
                  <a:pt x="4070085" y="3887058"/>
                  <a:pt x="4076435" y="3901098"/>
                  <a:pt x="4089135" y="3912111"/>
                </a:cubicBezTo>
                <a:cubicBezTo>
                  <a:pt x="4101736" y="3923124"/>
                  <a:pt x="4122820" y="3931955"/>
                  <a:pt x="4152387" y="3938603"/>
                </a:cubicBezTo>
                <a:cubicBezTo>
                  <a:pt x="4170445" y="3942571"/>
                  <a:pt x="4181955" y="3946788"/>
                  <a:pt x="4186915" y="3951253"/>
                </a:cubicBezTo>
                <a:cubicBezTo>
                  <a:pt x="4191876" y="3955718"/>
                  <a:pt x="4194357" y="3960778"/>
                  <a:pt x="4194357" y="3966433"/>
                </a:cubicBezTo>
                <a:cubicBezTo>
                  <a:pt x="4194357" y="3972386"/>
                  <a:pt x="4191752" y="3977620"/>
                  <a:pt x="4186543" y="3982135"/>
                </a:cubicBezTo>
                <a:cubicBezTo>
                  <a:pt x="4181334" y="3986649"/>
                  <a:pt x="4173918" y="3988906"/>
                  <a:pt x="4164293" y="3988906"/>
                </a:cubicBezTo>
                <a:cubicBezTo>
                  <a:pt x="4151395" y="3988906"/>
                  <a:pt x="4141473" y="3984491"/>
                  <a:pt x="4134528" y="3975661"/>
                </a:cubicBezTo>
                <a:cubicBezTo>
                  <a:pt x="4130261" y="3970204"/>
                  <a:pt x="4127434" y="3962266"/>
                  <a:pt x="4126045" y="3951848"/>
                </a:cubicBezTo>
                <a:lnTo>
                  <a:pt x="4061900" y="3955867"/>
                </a:lnTo>
                <a:cubicBezTo>
                  <a:pt x="4063785" y="3977893"/>
                  <a:pt x="4071871" y="3996050"/>
                  <a:pt x="4086159" y="4010338"/>
                </a:cubicBezTo>
                <a:cubicBezTo>
                  <a:pt x="4100446" y="4024625"/>
                  <a:pt x="4126144" y="4031769"/>
                  <a:pt x="4163252" y="4031769"/>
                </a:cubicBezTo>
                <a:cubicBezTo>
                  <a:pt x="4184385" y="4031769"/>
                  <a:pt x="4201897" y="4028718"/>
                  <a:pt x="4215787" y="4022616"/>
                </a:cubicBezTo>
                <a:cubicBezTo>
                  <a:pt x="4229678" y="4016514"/>
                  <a:pt x="4240493" y="4007559"/>
                  <a:pt x="4248232" y="3995753"/>
                </a:cubicBezTo>
                <a:cubicBezTo>
                  <a:pt x="4255971" y="3983945"/>
                  <a:pt x="4259840" y="3971047"/>
                  <a:pt x="4259840" y="3957057"/>
                </a:cubicBezTo>
                <a:cubicBezTo>
                  <a:pt x="4259840" y="3945151"/>
                  <a:pt x="4256938" y="3934386"/>
                  <a:pt x="4251134" y="3924761"/>
                </a:cubicBezTo>
                <a:cubicBezTo>
                  <a:pt x="4245330" y="3915137"/>
                  <a:pt x="4236053" y="3907076"/>
                  <a:pt x="4223304" y="3900577"/>
                </a:cubicBezTo>
                <a:cubicBezTo>
                  <a:pt x="4210553" y="3894078"/>
                  <a:pt x="4189446" y="3887654"/>
                  <a:pt x="4159978" y="3881304"/>
                </a:cubicBezTo>
                <a:cubicBezTo>
                  <a:pt x="4148072" y="3878823"/>
                  <a:pt x="4140531" y="3876144"/>
                  <a:pt x="4137356" y="3873267"/>
                </a:cubicBezTo>
                <a:cubicBezTo>
                  <a:pt x="4134082" y="3870489"/>
                  <a:pt x="4132444" y="3867363"/>
                  <a:pt x="4132444" y="3863891"/>
                </a:cubicBezTo>
                <a:cubicBezTo>
                  <a:pt x="4132444" y="3859128"/>
                  <a:pt x="4134429" y="3855085"/>
                  <a:pt x="4138397" y="3851761"/>
                </a:cubicBezTo>
                <a:cubicBezTo>
                  <a:pt x="4142366" y="3848437"/>
                  <a:pt x="4148270" y="3846776"/>
                  <a:pt x="4156108" y="3846776"/>
                </a:cubicBezTo>
                <a:cubicBezTo>
                  <a:pt x="4165633" y="3846776"/>
                  <a:pt x="4173099" y="3849008"/>
                  <a:pt x="4178507" y="3853473"/>
                </a:cubicBezTo>
                <a:cubicBezTo>
                  <a:pt x="4183914" y="3857938"/>
                  <a:pt x="4187461" y="3865081"/>
                  <a:pt x="4189148" y="3874904"/>
                </a:cubicBezTo>
                <a:lnTo>
                  <a:pt x="4252697" y="3871183"/>
                </a:lnTo>
                <a:cubicBezTo>
                  <a:pt x="4249918" y="3848561"/>
                  <a:pt x="4241212" y="3832066"/>
                  <a:pt x="4226577" y="3821698"/>
                </a:cubicBezTo>
                <a:cubicBezTo>
                  <a:pt x="4211943" y="3811330"/>
                  <a:pt x="4190686" y="3806145"/>
                  <a:pt x="4162806" y="3806145"/>
                </a:cubicBezTo>
                <a:close/>
                <a:moveTo>
                  <a:pt x="10712967" y="3105839"/>
                </a:moveTo>
                <a:lnTo>
                  <a:pt x="10712967" y="3361298"/>
                </a:lnTo>
                <a:lnTo>
                  <a:pt x="11001871" y="3361298"/>
                </a:lnTo>
                <a:lnTo>
                  <a:pt x="11001871" y="3105839"/>
                </a:lnTo>
                <a:close/>
                <a:moveTo>
                  <a:pt x="2733511" y="2528744"/>
                </a:moveTo>
                <a:lnTo>
                  <a:pt x="2875116" y="2528744"/>
                </a:lnTo>
                <a:cubicBezTo>
                  <a:pt x="2933941" y="2528744"/>
                  <a:pt x="2974027" y="2537758"/>
                  <a:pt x="2995374" y="2555785"/>
                </a:cubicBezTo>
                <a:cubicBezTo>
                  <a:pt x="3016722" y="2573811"/>
                  <a:pt x="3027396" y="2599666"/>
                  <a:pt x="3027396" y="2633347"/>
                </a:cubicBezTo>
                <a:cubicBezTo>
                  <a:pt x="3027396" y="2656118"/>
                  <a:pt x="3020635" y="2676280"/>
                  <a:pt x="3007115" y="2693832"/>
                </a:cubicBezTo>
                <a:cubicBezTo>
                  <a:pt x="2993596" y="2711384"/>
                  <a:pt x="2976161" y="2722295"/>
                  <a:pt x="2954814" y="2726565"/>
                </a:cubicBezTo>
                <a:cubicBezTo>
                  <a:pt x="2912593" y="2736053"/>
                  <a:pt x="2884130" y="2740797"/>
                  <a:pt x="2869424" y="2740797"/>
                </a:cubicBezTo>
                <a:lnTo>
                  <a:pt x="2733511" y="2740797"/>
                </a:lnTo>
                <a:close/>
                <a:moveTo>
                  <a:pt x="10702294" y="2318116"/>
                </a:moveTo>
                <a:lnTo>
                  <a:pt x="10702294" y="2555785"/>
                </a:lnTo>
                <a:lnTo>
                  <a:pt x="10760644" y="3033258"/>
                </a:lnTo>
                <a:lnTo>
                  <a:pt x="10952060" y="3033258"/>
                </a:lnTo>
                <a:lnTo>
                  <a:pt x="11011833" y="2555785"/>
                </a:lnTo>
                <a:lnTo>
                  <a:pt x="11011833" y="2318116"/>
                </a:lnTo>
                <a:close/>
                <a:moveTo>
                  <a:pt x="7255830" y="2318116"/>
                </a:moveTo>
                <a:lnTo>
                  <a:pt x="7255830" y="3361298"/>
                </a:lnTo>
                <a:lnTo>
                  <a:pt x="7558965" y="3361298"/>
                </a:lnTo>
                <a:lnTo>
                  <a:pt x="7558965" y="2788517"/>
                </a:lnTo>
                <a:lnTo>
                  <a:pt x="7949625" y="3361298"/>
                </a:lnTo>
                <a:lnTo>
                  <a:pt x="8253471" y="3361298"/>
                </a:lnTo>
                <a:lnTo>
                  <a:pt x="8253471" y="2318116"/>
                </a:lnTo>
                <a:lnTo>
                  <a:pt x="7949625" y="2318116"/>
                </a:lnTo>
                <a:lnTo>
                  <a:pt x="7949625" y="2895255"/>
                </a:lnTo>
                <a:lnTo>
                  <a:pt x="7556830" y="2318116"/>
                </a:lnTo>
                <a:close/>
                <a:moveTo>
                  <a:pt x="6695004" y="2318116"/>
                </a:moveTo>
                <a:lnTo>
                  <a:pt x="6695004" y="3361298"/>
                </a:lnTo>
                <a:lnTo>
                  <a:pt x="7018062" y="3361298"/>
                </a:lnTo>
                <a:lnTo>
                  <a:pt x="7018062" y="2318116"/>
                </a:lnTo>
                <a:close/>
                <a:moveTo>
                  <a:pt x="5561152" y="2318116"/>
                </a:moveTo>
                <a:lnTo>
                  <a:pt x="5561152" y="2575709"/>
                </a:lnTo>
                <a:lnTo>
                  <a:pt x="5889904" y="2575709"/>
                </a:lnTo>
                <a:lnTo>
                  <a:pt x="5889904" y="3361298"/>
                </a:lnTo>
                <a:lnTo>
                  <a:pt x="6212252" y="3361298"/>
                </a:lnTo>
                <a:lnTo>
                  <a:pt x="6212252" y="2575709"/>
                </a:lnTo>
                <a:lnTo>
                  <a:pt x="6541004" y="2575709"/>
                </a:lnTo>
                <a:lnTo>
                  <a:pt x="6541004" y="2318116"/>
                </a:lnTo>
                <a:close/>
                <a:moveTo>
                  <a:pt x="4585983" y="2318116"/>
                </a:moveTo>
                <a:lnTo>
                  <a:pt x="4585983" y="3361298"/>
                </a:lnTo>
                <a:lnTo>
                  <a:pt x="5465502" y="3361298"/>
                </a:lnTo>
                <a:lnTo>
                  <a:pt x="5465502" y="3125052"/>
                </a:lnTo>
                <a:lnTo>
                  <a:pt x="4909043" y="3125052"/>
                </a:lnTo>
                <a:lnTo>
                  <a:pt x="4909043" y="2919404"/>
                </a:lnTo>
                <a:lnTo>
                  <a:pt x="5410710" y="2919404"/>
                </a:lnTo>
                <a:lnTo>
                  <a:pt x="5410710" y="2706641"/>
                </a:lnTo>
                <a:lnTo>
                  <a:pt x="4909043" y="2706641"/>
                </a:lnTo>
                <a:lnTo>
                  <a:pt x="4909043" y="2540841"/>
                </a:lnTo>
                <a:lnTo>
                  <a:pt x="5449847" y="2540841"/>
                </a:lnTo>
                <a:lnTo>
                  <a:pt x="5449847" y="2318116"/>
                </a:lnTo>
                <a:close/>
                <a:moveTo>
                  <a:pt x="3538234" y="2318116"/>
                </a:moveTo>
                <a:lnTo>
                  <a:pt x="3538234" y="3361298"/>
                </a:lnTo>
                <a:lnTo>
                  <a:pt x="4417751" y="3361298"/>
                </a:lnTo>
                <a:lnTo>
                  <a:pt x="4417751" y="3125052"/>
                </a:lnTo>
                <a:lnTo>
                  <a:pt x="3861294" y="3125052"/>
                </a:lnTo>
                <a:lnTo>
                  <a:pt x="3861294" y="2919404"/>
                </a:lnTo>
                <a:lnTo>
                  <a:pt x="4362961" y="2919404"/>
                </a:lnTo>
                <a:lnTo>
                  <a:pt x="4362961" y="2706641"/>
                </a:lnTo>
                <a:lnTo>
                  <a:pt x="3861294" y="2706641"/>
                </a:lnTo>
                <a:lnTo>
                  <a:pt x="3861294" y="2540841"/>
                </a:lnTo>
                <a:lnTo>
                  <a:pt x="4402097" y="2540841"/>
                </a:lnTo>
                <a:lnTo>
                  <a:pt x="4402097" y="2318116"/>
                </a:lnTo>
                <a:close/>
                <a:moveTo>
                  <a:pt x="2409741" y="2318116"/>
                </a:moveTo>
                <a:lnTo>
                  <a:pt x="2409741" y="3361298"/>
                </a:lnTo>
                <a:lnTo>
                  <a:pt x="2733511" y="3361298"/>
                </a:lnTo>
                <a:lnTo>
                  <a:pt x="2733511" y="2937905"/>
                </a:lnTo>
                <a:lnTo>
                  <a:pt x="2761975" y="2937905"/>
                </a:lnTo>
                <a:cubicBezTo>
                  <a:pt x="2791386" y="2937905"/>
                  <a:pt x="2817715" y="2945970"/>
                  <a:pt x="2840960" y="2962099"/>
                </a:cubicBezTo>
                <a:cubicBezTo>
                  <a:pt x="2858038" y="2974433"/>
                  <a:pt x="2877488" y="3001237"/>
                  <a:pt x="2899311" y="3042508"/>
                </a:cubicBezTo>
                <a:lnTo>
                  <a:pt x="3071614" y="3361298"/>
                </a:lnTo>
                <a:lnTo>
                  <a:pt x="3435845" y="3361298"/>
                </a:lnTo>
                <a:lnTo>
                  <a:pt x="3279741" y="3059019"/>
                </a:lnTo>
                <a:cubicBezTo>
                  <a:pt x="3272158" y="3043824"/>
                  <a:pt x="3257107" y="3022219"/>
                  <a:pt x="3234589" y="2994204"/>
                </a:cubicBezTo>
                <a:cubicBezTo>
                  <a:pt x="3212070" y="2966189"/>
                  <a:pt x="3194885" y="2947908"/>
                  <a:pt x="3183032" y="2939362"/>
                </a:cubicBezTo>
                <a:cubicBezTo>
                  <a:pt x="3165487" y="2926546"/>
                  <a:pt x="3137517" y="2913726"/>
                  <a:pt x="3099121" y="2900903"/>
                </a:cubicBezTo>
                <a:cubicBezTo>
                  <a:pt x="3147064" y="2889992"/>
                  <a:pt x="3184800" y="2876235"/>
                  <a:pt x="3212329" y="2859631"/>
                </a:cubicBezTo>
                <a:cubicBezTo>
                  <a:pt x="3255521" y="2833540"/>
                  <a:pt x="3289458" y="2799502"/>
                  <a:pt x="3314142" y="2757519"/>
                </a:cubicBezTo>
                <a:cubicBezTo>
                  <a:pt x="3338825" y="2715535"/>
                  <a:pt x="3351166" y="2665606"/>
                  <a:pt x="3351166" y="2607730"/>
                </a:cubicBezTo>
                <a:cubicBezTo>
                  <a:pt x="3351166" y="2541316"/>
                  <a:pt x="3335037" y="2484982"/>
                  <a:pt x="3302779" y="2438729"/>
                </a:cubicBezTo>
                <a:cubicBezTo>
                  <a:pt x="3270520" y="2392476"/>
                  <a:pt x="3228062" y="2360810"/>
                  <a:pt x="3175405" y="2343732"/>
                </a:cubicBezTo>
                <a:cubicBezTo>
                  <a:pt x="3122748" y="2326654"/>
                  <a:pt x="3046608" y="2318116"/>
                  <a:pt x="2946986" y="2318116"/>
                </a:cubicBezTo>
                <a:close/>
                <a:moveTo>
                  <a:pt x="10099283" y="2300326"/>
                </a:moveTo>
                <a:cubicBezTo>
                  <a:pt x="9990649" y="2300326"/>
                  <a:pt x="9905140" y="2313964"/>
                  <a:pt x="9842757" y="2341242"/>
                </a:cubicBezTo>
                <a:cubicBezTo>
                  <a:pt x="9780375" y="2368519"/>
                  <a:pt x="9733648" y="2405996"/>
                  <a:pt x="9702575" y="2453672"/>
                </a:cubicBezTo>
                <a:cubicBezTo>
                  <a:pt x="9671503" y="2501349"/>
                  <a:pt x="9655966" y="2551989"/>
                  <a:pt x="9655966" y="2605595"/>
                </a:cubicBezTo>
                <a:cubicBezTo>
                  <a:pt x="9655966" y="2687190"/>
                  <a:pt x="9686328" y="2754317"/>
                  <a:pt x="9747049" y="2806974"/>
                </a:cubicBezTo>
                <a:cubicBezTo>
                  <a:pt x="9807297" y="2859631"/>
                  <a:pt x="9908105" y="2901852"/>
                  <a:pt x="10049472" y="2933636"/>
                </a:cubicBezTo>
                <a:cubicBezTo>
                  <a:pt x="10135812" y="2952612"/>
                  <a:pt x="10190841" y="2972773"/>
                  <a:pt x="10214560" y="2994121"/>
                </a:cubicBezTo>
                <a:cubicBezTo>
                  <a:pt x="10238280" y="3015468"/>
                  <a:pt x="10250139" y="3039662"/>
                  <a:pt x="10250139" y="3066702"/>
                </a:cubicBezTo>
                <a:cubicBezTo>
                  <a:pt x="10250139" y="3095166"/>
                  <a:pt x="10237687" y="3120190"/>
                  <a:pt x="10212781" y="3141774"/>
                </a:cubicBezTo>
                <a:cubicBezTo>
                  <a:pt x="10187876" y="3163359"/>
                  <a:pt x="10152416" y="3174152"/>
                  <a:pt x="10106399" y="3174152"/>
                </a:cubicBezTo>
                <a:cubicBezTo>
                  <a:pt x="10044729" y="3174152"/>
                  <a:pt x="9997290" y="3153041"/>
                  <a:pt x="9964082" y="3110820"/>
                </a:cubicBezTo>
                <a:cubicBezTo>
                  <a:pt x="9943684" y="3084729"/>
                  <a:pt x="9930164" y="3046778"/>
                  <a:pt x="9923522" y="2996967"/>
                </a:cubicBezTo>
                <a:lnTo>
                  <a:pt x="9616829" y="3016180"/>
                </a:lnTo>
                <a:cubicBezTo>
                  <a:pt x="9625843" y="3121494"/>
                  <a:pt x="9664505" y="3208308"/>
                  <a:pt x="9732817" y="3276620"/>
                </a:cubicBezTo>
                <a:cubicBezTo>
                  <a:pt x="9801129" y="3344932"/>
                  <a:pt x="9923997" y="3379088"/>
                  <a:pt x="10101418" y="3379088"/>
                </a:cubicBezTo>
                <a:cubicBezTo>
                  <a:pt x="10202463" y="3379088"/>
                  <a:pt x="10286193" y="3364500"/>
                  <a:pt x="10352607" y="3335325"/>
                </a:cubicBezTo>
                <a:cubicBezTo>
                  <a:pt x="10419023" y="3306150"/>
                  <a:pt x="10470730" y="3263337"/>
                  <a:pt x="10507732" y="3206884"/>
                </a:cubicBezTo>
                <a:cubicBezTo>
                  <a:pt x="10544735" y="3150432"/>
                  <a:pt x="10563236" y="3088761"/>
                  <a:pt x="10563236" y="3021872"/>
                </a:cubicBezTo>
                <a:cubicBezTo>
                  <a:pt x="10563236" y="2964946"/>
                  <a:pt x="10549360" y="2913474"/>
                  <a:pt x="10521608" y="2867459"/>
                </a:cubicBezTo>
                <a:cubicBezTo>
                  <a:pt x="10493856" y="2821443"/>
                  <a:pt x="10449502" y="2782899"/>
                  <a:pt x="10388542" y="2751826"/>
                </a:cubicBezTo>
                <a:cubicBezTo>
                  <a:pt x="10327584" y="2720754"/>
                  <a:pt x="10226657" y="2690037"/>
                  <a:pt x="10085763" y="2659676"/>
                </a:cubicBezTo>
                <a:cubicBezTo>
                  <a:pt x="10028836" y="2647816"/>
                  <a:pt x="9992783" y="2635008"/>
                  <a:pt x="9977602" y="2621250"/>
                </a:cubicBezTo>
                <a:cubicBezTo>
                  <a:pt x="9961948" y="2607967"/>
                  <a:pt x="9954120" y="2593024"/>
                  <a:pt x="9954120" y="2576421"/>
                </a:cubicBezTo>
                <a:cubicBezTo>
                  <a:pt x="9954120" y="2553650"/>
                  <a:pt x="9963608" y="2534318"/>
                  <a:pt x="9982583" y="2518426"/>
                </a:cubicBezTo>
                <a:cubicBezTo>
                  <a:pt x="10001560" y="2502534"/>
                  <a:pt x="10029786" y="2494588"/>
                  <a:pt x="10067262" y="2494588"/>
                </a:cubicBezTo>
                <a:cubicBezTo>
                  <a:pt x="10112803" y="2494588"/>
                  <a:pt x="10148502" y="2505262"/>
                  <a:pt x="10174356" y="2526610"/>
                </a:cubicBezTo>
                <a:cubicBezTo>
                  <a:pt x="10200210" y="2547957"/>
                  <a:pt x="10217170" y="2582113"/>
                  <a:pt x="10225234" y="2629078"/>
                </a:cubicBezTo>
                <a:lnTo>
                  <a:pt x="10529080" y="2611288"/>
                </a:lnTo>
                <a:cubicBezTo>
                  <a:pt x="10515798" y="2503127"/>
                  <a:pt x="10474170" y="2424260"/>
                  <a:pt x="10404197" y="2374686"/>
                </a:cubicBezTo>
                <a:cubicBezTo>
                  <a:pt x="10334225" y="2325113"/>
                  <a:pt x="10232587" y="2300326"/>
                  <a:pt x="10099283" y="2300326"/>
                </a:cubicBezTo>
                <a:close/>
                <a:moveTo>
                  <a:pt x="8985673" y="2300326"/>
                </a:moveTo>
                <a:cubicBezTo>
                  <a:pt x="8866126" y="2300326"/>
                  <a:pt x="8771012" y="2317167"/>
                  <a:pt x="8700328" y="2350848"/>
                </a:cubicBezTo>
                <a:cubicBezTo>
                  <a:pt x="8609719" y="2394492"/>
                  <a:pt x="8540932" y="2458416"/>
                  <a:pt x="8493968" y="2542620"/>
                </a:cubicBezTo>
                <a:cubicBezTo>
                  <a:pt x="8447004" y="2626824"/>
                  <a:pt x="8423521" y="2725853"/>
                  <a:pt x="8423521" y="2839707"/>
                </a:cubicBezTo>
                <a:cubicBezTo>
                  <a:pt x="8423521" y="2947868"/>
                  <a:pt x="8444987" y="3043694"/>
                  <a:pt x="8487920" y="3127187"/>
                </a:cubicBezTo>
                <a:cubicBezTo>
                  <a:pt x="8530852" y="3210680"/>
                  <a:pt x="8591336" y="3273536"/>
                  <a:pt x="8669374" y="3315757"/>
                </a:cubicBezTo>
                <a:cubicBezTo>
                  <a:pt x="8747410" y="3357977"/>
                  <a:pt x="8848337" y="3379088"/>
                  <a:pt x="8972152" y="3379088"/>
                </a:cubicBezTo>
                <a:cubicBezTo>
                  <a:pt x="9072724" y="3379088"/>
                  <a:pt x="9159655" y="3367347"/>
                  <a:pt x="9232948" y="3343864"/>
                </a:cubicBezTo>
                <a:cubicBezTo>
                  <a:pt x="9306242" y="3320382"/>
                  <a:pt x="9390564" y="3276145"/>
                  <a:pt x="9485917" y="3211154"/>
                </a:cubicBezTo>
                <a:lnTo>
                  <a:pt x="9485917" y="2766414"/>
                </a:lnTo>
                <a:lnTo>
                  <a:pt x="8987808" y="2766414"/>
                </a:lnTo>
                <a:lnTo>
                  <a:pt x="8987808" y="2983447"/>
                </a:lnTo>
                <a:lnTo>
                  <a:pt x="9203418" y="2983447"/>
                </a:lnTo>
                <a:lnTo>
                  <a:pt x="9203418" y="3081646"/>
                </a:lnTo>
                <a:cubicBezTo>
                  <a:pt x="9161197" y="3106788"/>
                  <a:pt x="9123720" y="3124578"/>
                  <a:pt x="9090988" y="3135014"/>
                </a:cubicBezTo>
                <a:cubicBezTo>
                  <a:pt x="9058254" y="3145451"/>
                  <a:pt x="9023861" y="3150669"/>
                  <a:pt x="8987808" y="3150669"/>
                </a:cubicBezTo>
                <a:cubicBezTo>
                  <a:pt x="8911905" y="3150669"/>
                  <a:pt x="8852725" y="3126475"/>
                  <a:pt x="8810268" y="3078088"/>
                </a:cubicBezTo>
                <a:cubicBezTo>
                  <a:pt x="8767810" y="3029700"/>
                  <a:pt x="8746580" y="2949054"/>
                  <a:pt x="8746580" y="2836149"/>
                </a:cubicBezTo>
                <a:cubicBezTo>
                  <a:pt x="8746580" y="2729886"/>
                  <a:pt x="8767572" y="2652204"/>
                  <a:pt x="8809556" y="2603105"/>
                </a:cubicBezTo>
                <a:cubicBezTo>
                  <a:pt x="8851539" y="2554006"/>
                  <a:pt x="8907873" y="2529456"/>
                  <a:pt x="8978557" y="2529456"/>
                </a:cubicBezTo>
                <a:cubicBezTo>
                  <a:pt x="9025996" y="2529456"/>
                  <a:pt x="9065014" y="2539892"/>
                  <a:pt x="9095612" y="2560766"/>
                </a:cubicBezTo>
                <a:cubicBezTo>
                  <a:pt x="9126211" y="2581639"/>
                  <a:pt x="9147914" y="2611763"/>
                  <a:pt x="9160723" y="2651137"/>
                </a:cubicBezTo>
                <a:lnTo>
                  <a:pt x="9471685" y="2595633"/>
                </a:lnTo>
                <a:cubicBezTo>
                  <a:pt x="9452709" y="2528270"/>
                  <a:pt x="9424365" y="2472648"/>
                  <a:pt x="9386651" y="2428767"/>
                </a:cubicBezTo>
                <a:cubicBezTo>
                  <a:pt x="9348937" y="2384886"/>
                  <a:pt x="9301498" y="2352509"/>
                  <a:pt x="9244334" y="2331635"/>
                </a:cubicBezTo>
                <a:cubicBezTo>
                  <a:pt x="9187170" y="2310762"/>
                  <a:pt x="9100950" y="2300326"/>
                  <a:pt x="8985673" y="2300326"/>
                </a:cubicBezTo>
                <a:close/>
                <a:moveTo>
                  <a:pt x="1718098" y="2300326"/>
                </a:moveTo>
                <a:cubicBezTo>
                  <a:pt x="1598552" y="2300326"/>
                  <a:pt x="1503437" y="2317167"/>
                  <a:pt x="1432753" y="2350848"/>
                </a:cubicBezTo>
                <a:cubicBezTo>
                  <a:pt x="1342145" y="2394492"/>
                  <a:pt x="1273358" y="2458416"/>
                  <a:pt x="1226394" y="2542620"/>
                </a:cubicBezTo>
                <a:cubicBezTo>
                  <a:pt x="1179429" y="2626824"/>
                  <a:pt x="1155947" y="2725853"/>
                  <a:pt x="1155947" y="2839707"/>
                </a:cubicBezTo>
                <a:cubicBezTo>
                  <a:pt x="1155947" y="2947868"/>
                  <a:pt x="1177413" y="3043694"/>
                  <a:pt x="1220345" y="3127187"/>
                </a:cubicBezTo>
                <a:cubicBezTo>
                  <a:pt x="1263277" y="3210680"/>
                  <a:pt x="1323762" y="3273536"/>
                  <a:pt x="1401799" y="3315757"/>
                </a:cubicBezTo>
                <a:cubicBezTo>
                  <a:pt x="1479836" y="3357977"/>
                  <a:pt x="1580763" y="3379088"/>
                  <a:pt x="1704578" y="3379088"/>
                </a:cubicBezTo>
                <a:cubicBezTo>
                  <a:pt x="1805149" y="3379088"/>
                  <a:pt x="1892081" y="3367347"/>
                  <a:pt x="1965374" y="3343864"/>
                </a:cubicBezTo>
                <a:cubicBezTo>
                  <a:pt x="2038667" y="3320382"/>
                  <a:pt x="2122990" y="3276145"/>
                  <a:pt x="2218343" y="3211154"/>
                </a:cubicBezTo>
                <a:lnTo>
                  <a:pt x="2218343" y="2766414"/>
                </a:lnTo>
                <a:lnTo>
                  <a:pt x="1720233" y="2766414"/>
                </a:lnTo>
                <a:lnTo>
                  <a:pt x="1720233" y="2983447"/>
                </a:lnTo>
                <a:lnTo>
                  <a:pt x="1935843" y="2983447"/>
                </a:lnTo>
                <a:lnTo>
                  <a:pt x="1935843" y="3081646"/>
                </a:lnTo>
                <a:cubicBezTo>
                  <a:pt x="1893623" y="3106788"/>
                  <a:pt x="1856146" y="3124578"/>
                  <a:pt x="1823413" y="3135014"/>
                </a:cubicBezTo>
                <a:cubicBezTo>
                  <a:pt x="1790680" y="3145451"/>
                  <a:pt x="1756287" y="3150669"/>
                  <a:pt x="1720233" y="3150669"/>
                </a:cubicBezTo>
                <a:cubicBezTo>
                  <a:pt x="1644331" y="3150669"/>
                  <a:pt x="1585151" y="3126475"/>
                  <a:pt x="1542693" y="3078088"/>
                </a:cubicBezTo>
                <a:cubicBezTo>
                  <a:pt x="1500235" y="3029700"/>
                  <a:pt x="1479006" y="2949054"/>
                  <a:pt x="1479006" y="2836149"/>
                </a:cubicBezTo>
                <a:cubicBezTo>
                  <a:pt x="1479006" y="2729886"/>
                  <a:pt x="1499998" y="2652204"/>
                  <a:pt x="1541981" y="2603105"/>
                </a:cubicBezTo>
                <a:cubicBezTo>
                  <a:pt x="1583965" y="2554006"/>
                  <a:pt x="1640299" y="2529456"/>
                  <a:pt x="1710983" y="2529456"/>
                </a:cubicBezTo>
                <a:cubicBezTo>
                  <a:pt x="1758422" y="2529456"/>
                  <a:pt x="1797440" y="2539892"/>
                  <a:pt x="1828038" y="2560766"/>
                </a:cubicBezTo>
                <a:cubicBezTo>
                  <a:pt x="1858636" y="2581639"/>
                  <a:pt x="1880340" y="2611763"/>
                  <a:pt x="1893148" y="2651137"/>
                </a:cubicBezTo>
                <a:lnTo>
                  <a:pt x="2204111" y="2595633"/>
                </a:lnTo>
                <a:cubicBezTo>
                  <a:pt x="2185136" y="2528270"/>
                  <a:pt x="2156790" y="2472648"/>
                  <a:pt x="2119077" y="2428767"/>
                </a:cubicBezTo>
                <a:cubicBezTo>
                  <a:pt x="2081362" y="2384886"/>
                  <a:pt x="2033924" y="2352509"/>
                  <a:pt x="1976759" y="2331635"/>
                </a:cubicBezTo>
                <a:cubicBezTo>
                  <a:pt x="1919595" y="2310762"/>
                  <a:pt x="1833375" y="2300326"/>
                  <a:pt x="1718098" y="2300326"/>
                </a:cubicBezTo>
                <a:close/>
                <a:moveTo>
                  <a:pt x="0" y="0"/>
                </a:moveTo>
                <a:lnTo>
                  <a:pt x="12192000" y="0"/>
                </a:lnTo>
                <a:lnTo>
                  <a:pt x="12192000" y="6858000"/>
                </a:lnTo>
                <a:lnTo>
                  <a:pt x="0" y="6858000"/>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3"/>
          <a:stretch>
            <a:fillRect/>
          </a:stretch>
        </p:blipFill>
        <p:spPr>
          <a:xfrm>
            <a:off x="4157491" y="892250"/>
            <a:ext cx="3543300" cy="837943"/>
          </a:xfrm>
          <a:prstGeom prst="rect">
            <a:avLst/>
          </a:prstGeom>
        </p:spPr>
      </p:pic>
    </p:spTree>
    <p:extLst>
      <p:ext uri="{BB962C8B-B14F-4D97-AF65-F5344CB8AC3E}">
        <p14:creationId xmlns:p14="http://schemas.microsoft.com/office/powerpoint/2010/main" val="765738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512"/>
            <a:ext cx="10515600" cy="1325563"/>
          </a:xfrm>
        </p:spPr>
        <p:txBody>
          <a:bodyPr/>
          <a:lstStyle/>
          <a:p>
            <a:r>
              <a:rPr lang="en-US" dirty="0"/>
              <a:t>More Features</a:t>
            </a:r>
          </a:p>
        </p:txBody>
      </p:sp>
      <p:sp>
        <p:nvSpPr>
          <p:cNvPr id="3" name="Content Placeholder 2"/>
          <p:cNvSpPr>
            <a:spLocks noGrp="1"/>
          </p:cNvSpPr>
          <p:nvPr>
            <p:ph idx="1"/>
          </p:nvPr>
        </p:nvSpPr>
        <p:spPr>
          <a:xfrm>
            <a:off x="838200" y="1068636"/>
            <a:ext cx="10515600" cy="5108327"/>
          </a:xfrm>
        </p:spPr>
        <p:txBody>
          <a:bodyPr>
            <a:normAutofit/>
          </a:bodyPr>
          <a:lstStyle/>
          <a:p>
            <a:r>
              <a:rPr lang="en-US" dirty="0"/>
              <a:t>Searching :</a:t>
            </a:r>
          </a:p>
          <a:p>
            <a:pPr marL="0" indent="0">
              <a:buNone/>
            </a:pPr>
            <a:r>
              <a:rPr lang="en-US" dirty="0"/>
              <a:t>      - search by </a:t>
            </a:r>
            <a:r>
              <a:rPr lang="en-US" dirty="0" err="1"/>
              <a:t>songName</a:t>
            </a:r>
            <a:endParaRPr lang="en-US" dirty="0"/>
          </a:p>
          <a:p>
            <a:pPr marL="0" indent="0">
              <a:buNone/>
            </a:pPr>
            <a:r>
              <a:rPr lang="en-US" dirty="0"/>
              <a:t>      - dynamic searching (regex)</a:t>
            </a:r>
          </a:p>
          <a:p>
            <a:pPr marL="0" indent="0">
              <a:buNone/>
            </a:pPr>
            <a:endParaRPr lang="en-US" dirty="0"/>
          </a:p>
          <a:p>
            <a:pPr marL="0" indent="0">
              <a:buNone/>
            </a:pPr>
            <a:r>
              <a:rPr lang="en-US" dirty="0"/>
              <a:t>3. PLAYLIST</a:t>
            </a:r>
          </a:p>
          <a:p>
            <a:r>
              <a:rPr lang="en-US" dirty="0"/>
              <a:t>Create Playlist</a:t>
            </a:r>
          </a:p>
          <a:p>
            <a:r>
              <a:rPr lang="en-US" dirty="0"/>
              <a:t>Add song to playlist</a:t>
            </a:r>
          </a:p>
          <a:p>
            <a:r>
              <a:rPr lang="en-US" dirty="0"/>
              <a:t>View and play songs in playlist</a:t>
            </a:r>
          </a:p>
          <a:p>
            <a:endParaRPr lang="en-US" dirty="0"/>
          </a:p>
          <a:p>
            <a:endParaRPr lang="en-US" dirty="0"/>
          </a:p>
          <a:p>
            <a:endParaRPr lang="en-US" dirty="0"/>
          </a:p>
        </p:txBody>
      </p:sp>
      <p:pic>
        <p:nvPicPr>
          <p:cNvPr id="5" name="Picture 4"/>
          <p:cNvPicPr>
            <a:picLocks noChangeAspect="1"/>
          </p:cNvPicPr>
          <p:nvPr/>
        </p:nvPicPr>
        <p:blipFill>
          <a:blip r:embed="rId2"/>
          <a:stretch>
            <a:fillRect/>
          </a:stretch>
        </p:blipFill>
        <p:spPr>
          <a:xfrm>
            <a:off x="2690023" y="5239512"/>
            <a:ext cx="8663777" cy="1422131"/>
          </a:xfrm>
          <a:prstGeom prst="rect">
            <a:avLst/>
          </a:prstGeom>
        </p:spPr>
      </p:pic>
      <p:pic>
        <p:nvPicPr>
          <p:cNvPr id="7" name="Picture 6"/>
          <p:cNvPicPr>
            <a:picLocks noChangeAspect="1"/>
          </p:cNvPicPr>
          <p:nvPr/>
        </p:nvPicPr>
        <p:blipFill>
          <a:blip r:embed="rId3"/>
          <a:stretch>
            <a:fillRect/>
          </a:stretch>
        </p:blipFill>
        <p:spPr>
          <a:xfrm>
            <a:off x="9471192" y="361955"/>
            <a:ext cx="2019300" cy="4064488"/>
          </a:xfrm>
          <a:prstGeom prst="rect">
            <a:avLst/>
          </a:prstGeom>
        </p:spPr>
      </p:pic>
    </p:spTree>
    <p:extLst>
      <p:ext uri="{BB962C8B-B14F-4D97-AF65-F5344CB8AC3E}">
        <p14:creationId xmlns:p14="http://schemas.microsoft.com/office/powerpoint/2010/main" val="255466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MongoDB</a:t>
            </a:r>
            <a:r>
              <a:rPr lang="en-US" dirty="0"/>
              <a:t> models</a:t>
            </a:r>
          </a:p>
        </p:txBody>
      </p:sp>
      <p:sp>
        <p:nvSpPr>
          <p:cNvPr id="3" name="Content Placeholder 2"/>
          <p:cNvSpPr>
            <a:spLocks noGrp="1"/>
          </p:cNvSpPr>
          <p:nvPr>
            <p:ph idx="1"/>
          </p:nvPr>
        </p:nvSpPr>
        <p:spPr/>
        <p:txBody>
          <a:bodyPr>
            <a:normAutofit/>
          </a:bodyPr>
          <a:lstStyle/>
          <a:p>
            <a:r>
              <a:rPr lang="en-US" dirty="0"/>
              <a:t>User:</a:t>
            </a:r>
          </a:p>
        </p:txBody>
      </p:sp>
      <p:pic>
        <p:nvPicPr>
          <p:cNvPr id="4" name="Picture 3">
            <a:extLst>
              <a:ext uri="{FF2B5EF4-FFF2-40B4-BE49-F238E27FC236}">
                <a16:creationId xmlns:a16="http://schemas.microsoft.com/office/drawing/2014/main" id="{8AC039C0-214D-EEE3-1646-36A4ED7DBD32}"/>
              </a:ext>
            </a:extLst>
          </p:cNvPr>
          <p:cNvPicPr>
            <a:picLocks noChangeAspect="1"/>
          </p:cNvPicPr>
          <p:nvPr/>
        </p:nvPicPr>
        <p:blipFill>
          <a:blip r:embed="rId2"/>
          <a:stretch>
            <a:fillRect/>
          </a:stretch>
        </p:blipFill>
        <p:spPr>
          <a:xfrm>
            <a:off x="7272909" y="1312735"/>
            <a:ext cx="3150870" cy="4543425"/>
          </a:xfrm>
          <a:prstGeom prst="rect">
            <a:avLst/>
          </a:prstGeom>
        </p:spPr>
      </p:pic>
    </p:spTree>
    <p:extLst>
      <p:ext uri="{BB962C8B-B14F-4D97-AF65-F5344CB8AC3E}">
        <p14:creationId xmlns:p14="http://schemas.microsoft.com/office/powerpoint/2010/main" val="1235655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MongoDB</a:t>
            </a:r>
            <a:r>
              <a:rPr lang="en-US" dirty="0"/>
              <a:t> models</a:t>
            </a:r>
          </a:p>
        </p:txBody>
      </p:sp>
      <p:sp>
        <p:nvSpPr>
          <p:cNvPr id="3" name="Content Placeholder 2"/>
          <p:cNvSpPr>
            <a:spLocks noGrp="1"/>
          </p:cNvSpPr>
          <p:nvPr>
            <p:ph idx="1"/>
          </p:nvPr>
        </p:nvSpPr>
        <p:spPr/>
        <p:txBody>
          <a:bodyPr>
            <a:normAutofit/>
          </a:bodyPr>
          <a:lstStyle/>
          <a:p>
            <a:r>
              <a:rPr lang="en-US" dirty="0"/>
              <a:t>Song:</a:t>
            </a:r>
          </a:p>
          <a:p>
            <a:endParaRPr lang="en-US" dirty="0"/>
          </a:p>
          <a:p>
            <a:endParaRPr lang="en-US" dirty="0"/>
          </a:p>
          <a:p>
            <a:endParaRPr lang="en-US" dirty="0"/>
          </a:p>
          <a:p>
            <a:endParaRPr lang="en-US" dirty="0"/>
          </a:p>
          <a:p>
            <a:endParaRPr lang="en-US" dirty="0"/>
          </a:p>
          <a:p>
            <a:r>
              <a:rPr lang="en-US" dirty="0"/>
              <a:t>Playlist: </a:t>
            </a:r>
          </a:p>
        </p:txBody>
      </p:sp>
      <p:pic>
        <p:nvPicPr>
          <p:cNvPr id="4" name="Picture 3"/>
          <p:cNvPicPr>
            <a:picLocks noChangeAspect="1"/>
          </p:cNvPicPr>
          <p:nvPr/>
        </p:nvPicPr>
        <p:blipFill>
          <a:blip r:embed="rId2"/>
          <a:stretch>
            <a:fillRect/>
          </a:stretch>
        </p:blipFill>
        <p:spPr>
          <a:xfrm>
            <a:off x="5474824" y="777438"/>
            <a:ext cx="2618953" cy="2994161"/>
          </a:xfrm>
          <a:prstGeom prst="rect">
            <a:avLst/>
          </a:prstGeom>
        </p:spPr>
      </p:pic>
      <p:pic>
        <p:nvPicPr>
          <p:cNvPr id="5" name="Picture 4"/>
          <p:cNvPicPr>
            <a:picLocks noChangeAspect="1"/>
          </p:cNvPicPr>
          <p:nvPr/>
        </p:nvPicPr>
        <p:blipFill>
          <a:blip r:embed="rId3"/>
          <a:stretch>
            <a:fillRect/>
          </a:stretch>
        </p:blipFill>
        <p:spPr>
          <a:xfrm>
            <a:off x="8291693" y="1123649"/>
            <a:ext cx="3409950" cy="5295900"/>
          </a:xfrm>
          <a:prstGeom prst="rect">
            <a:avLst/>
          </a:prstGeom>
        </p:spPr>
      </p:pic>
    </p:spTree>
    <p:extLst>
      <p:ext uri="{BB962C8B-B14F-4D97-AF65-F5344CB8AC3E}">
        <p14:creationId xmlns:p14="http://schemas.microsoft.com/office/powerpoint/2010/main" val="2605843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a:t>
            </a:r>
          </a:p>
        </p:txBody>
      </p:sp>
      <p:sp>
        <p:nvSpPr>
          <p:cNvPr id="3" name="Content Placeholder 2"/>
          <p:cNvSpPr>
            <a:spLocks noGrp="1"/>
          </p:cNvSpPr>
          <p:nvPr>
            <p:ph idx="1"/>
          </p:nvPr>
        </p:nvSpPr>
        <p:spPr>
          <a:xfrm>
            <a:off x="838200" y="1825625"/>
            <a:ext cx="6531864" cy="4351338"/>
          </a:xfrm>
        </p:spPr>
        <p:txBody>
          <a:bodyPr>
            <a:normAutofit/>
          </a:bodyPr>
          <a:lstStyle/>
          <a:p>
            <a:r>
              <a:rPr lang="en-US" dirty="0"/>
              <a:t>User API:</a:t>
            </a:r>
          </a:p>
          <a:p>
            <a:r>
              <a:rPr lang="en-US" sz="1800" dirty="0"/>
              <a:t>User register</a:t>
            </a:r>
          </a:p>
          <a:p>
            <a:r>
              <a:rPr lang="en-US" sz="1800" dirty="0"/>
              <a:t>User Authorization.</a:t>
            </a:r>
          </a:p>
          <a:p>
            <a:r>
              <a:rPr lang="en-US" dirty="0"/>
              <a:t>Song</a:t>
            </a:r>
          </a:p>
          <a:p>
            <a:r>
              <a:rPr lang="en-US" sz="1800" dirty="0"/>
              <a:t>Create new song</a:t>
            </a:r>
          </a:p>
          <a:p>
            <a:r>
              <a:rPr lang="en-US" sz="1800" dirty="0"/>
              <a:t>Get my songs</a:t>
            </a:r>
          </a:p>
          <a:p>
            <a:r>
              <a:rPr lang="en-US" sz="1800" dirty="0"/>
              <a:t>Get All songs by </a:t>
            </a:r>
            <a:r>
              <a:rPr lang="en-US" sz="1800" dirty="0" err="1"/>
              <a:t>Artisit</a:t>
            </a:r>
            <a:r>
              <a:rPr lang="en-US" sz="1800" dirty="0"/>
              <a:t> ID</a:t>
            </a:r>
          </a:p>
          <a:p>
            <a:r>
              <a:rPr lang="en-US" sz="1800" dirty="0"/>
              <a:t>Get Songs by song name</a:t>
            </a:r>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pic>
        <p:nvPicPr>
          <p:cNvPr id="6" name="Picture 5">
            <a:extLst>
              <a:ext uri="{FF2B5EF4-FFF2-40B4-BE49-F238E27FC236}">
                <a16:creationId xmlns:a16="http://schemas.microsoft.com/office/drawing/2014/main" id="{870E76BD-C5F4-CD0A-F653-65AFB20D7428}"/>
              </a:ext>
            </a:extLst>
          </p:cNvPr>
          <p:cNvPicPr>
            <a:picLocks noChangeAspect="1"/>
          </p:cNvPicPr>
          <p:nvPr/>
        </p:nvPicPr>
        <p:blipFill>
          <a:blip r:embed="rId2"/>
          <a:stretch>
            <a:fillRect/>
          </a:stretch>
        </p:blipFill>
        <p:spPr>
          <a:xfrm>
            <a:off x="7605268" y="1111059"/>
            <a:ext cx="4241800" cy="4507865"/>
          </a:xfrm>
          <a:prstGeom prst="rect">
            <a:avLst/>
          </a:prstGeom>
        </p:spPr>
      </p:pic>
    </p:spTree>
    <p:extLst>
      <p:ext uri="{BB962C8B-B14F-4D97-AF65-F5344CB8AC3E}">
        <p14:creationId xmlns:p14="http://schemas.microsoft.com/office/powerpoint/2010/main" val="2167855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a:t>
            </a:r>
          </a:p>
        </p:txBody>
      </p:sp>
      <p:sp>
        <p:nvSpPr>
          <p:cNvPr id="3" name="Content Placeholder 2"/>
          <p:cNvSpPr>
            <a:spLocks noGrp="1"/>
          </p:cNvSpPr>
          <p:nvPr>
            <p:ph idx="1"/>
          </p:nvPr>
        </p:nvSpPr>
        <p:spPr>
          <a:xfrm>
            <a:off x="838200" y="1825625"/>
            <a:ext cx="6531864" cy="4351338"/>
          </a:xfrm>
        </p:spPr>
        <p:txBody>
          <a:bodyPr>
            <a:normAutofit/>
          </a:bodyPr>
          <a:lstStyle/>
          <a:p>
            <a:r>
              <a:rPr lang="en-US" dirty="0" err="1"/>
              <a:t>PlayList</a:t>
            </a:r>
            <a:endParaRPr lang="en-US" dirty="0"/>
          </a:p>
          <a:p>
            <a:r>
              <a:rPr lang="en-US" sz="1800" dirty="0"/>
              <a:t>Create playlist</a:t>
            </a:r>
          </a:p>
          <a:p>
            <a:r>
              <a:rPr lang="en-US" sz="1800" dirty="0"/>
              <a:t>Add songs to playlist.</a:t>
            </a:r>
          </a:p>
          <a:p>
            <a:r>
              <a:rPr lang="en-US" sz="1800" dirty="0"/>
              <a:t>Get Playlist by ID</a:t>
            </a:r>
          </a:p>
          <a:p>
            <a:r>
              <a:rPr lang="en-US" sz="1800" dirty="0"/>
              <a:t>Get play list by artist </a:t>
            </a:r>
            <a:r>
              <a:rPr lang="en-US" sz="1800" dirty="0" err="1"/>
              <a:t>iD</a:t>
            </a:r>
            <a:endParaRPr lang="en-US" sz="1800" dirty="0"/>
          </a:p>
          <a:p>
            <a:r>
              <a:rPr lang="en-US" sz="1800" dirty="0"/>
              <a:t>Get all Songs in Playlist</a:t>
            </a:r>
          </a:p>
          <a:p>
            <a:endParaRPr lang="en-US" dirty="0"/>
          </a:p>
          <a:p>
            <a:endParaRPr lang="en-US" dirty="0"/>
          </a:p>
          <a:p>
            <a:endParaRPr lang="en-US" dirty="0"/>
          </a:p>
          <a:p>
            <a:endParaRPr lang="en-US" dirty="0"/>
          </a:p>
          <a:p>
            <a:endParaRPr lang="en-US" dirty="0"/>
          </a:p>
          <a:p>
            <a:pPr marL="0" indent="0">
              <a:buNone/>
            </a:pPr>
            <a:endParaRPr lang="en-US" dirty="0"/>
          </a:p>
        </p:txBody>
      </p:sp>
      <p:pic>
        <p:nvPicPr>
          <p:cNvPr id="4" name="Picture 3">
            <a:extLst>
              <a:ext uri="{FF2B5EF4-FFF2-40B4-BE49-F238E27FC236}">
                <a16:creationId xmlns:a16="http://schemas.microsoft.com/office/drawing/2014/main" id="{9C9F8548-9536-810B-2053-C5D288F9705F}"/>
              </a:ext>
            </a:extLst>
          </p:cNvPr>
          <p:cNvPicPr>
            <a:picLocks noChangeAspect="1"/>
          </p:cNvPicPr>
          <p:nvPr/>
        </p:nvPicPr>
        <p:blipFill>
          <a:blip r:embed="rId2"/>
          <a:stretch>
            <a:fillRect/>
          </a:stretch>
        </p:blipFill>
        <p:spPr>
          <a:xfrm>
            <a:off x="3668977" y="1690689"/>
            <a:ext cx="8322892" cy="1802320"/>
          </a:xfrm>
          <a:prstGeom prst="rect">
            <a:avLst/>
          </a:prstGeom>
        </p:spPr>
      </p:pic>
    </p:spTree>
    <p:extLst>
      <p:ext uri="{BB962C8B-B14F-4D97-AF65-F5344CB8AC3E}">
        <p14:creationId xmlns:p14="http://schemas.microsoft.com/office/powerpoint/2010/main" val="2709976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Connecting Backend with Frontend</a:t>
            </a:r>
          </a:p>
        </p:txBody>
      </p:sp>
      <p:sp>
        <p:nvSpPr>
          <p:cNvPr id="3" name="Content Placeholder 2"/>
          <p:cNvSpPr>
            <a:spLocks noGrp="1"/>
          </p:cNvSpPr>
          <p:nvPr>
            <p:ph idx="1"/>
          </p:nvPr>
        </p:nvSpPr>
        <p:spPr/>
        <p:txBody>
          <a:bodyPr/>
          <a:lstStyle/>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C94E1C47-C23A-89D5-CA1C-CC7B7EE4016C}"/>
              </a:ext>
            </a:extLst>
          </p:cNvPr>
          <p:cNvPicPr>
            <a:picLocks noChangeAspect="1"/>
          </p:cNvPicPr>
          <p:nvPr/>
        </p:nvPicPr>
        <p:blipFill>
          <a:blip r:embed="rId2"/>
          <a:stretch>
            <a:fillRect/>
          </a:stretch>
        </p:blipFill>
        <p:spPr>
          <a:xfrm>
            <a:off x="1104015" y="2458989"/>
            <a:ext cx="7756136" cy="3493755"/>
          </a:xfrm>
          <a:prstGeom prst="rect">
            <a:avLst/>
          </a:prstGeom>
        </p:spPr>
      </p:pic>
      <p:sp>
        <p:nvSpPr>
          <p:cNvPr id="8" name="TextBox 7">
            <a:extLst>
              <a:ext uri="{FF2B5EF4-FFF2-40B4-BE49-F238E27FC236}">
                <a16:creationId xmlns:a16="http://schemas.microsoft.com/office/drawing/2014/main" id="{E528D253-26B4-C2C0-2EE4-9B0A422D38A9}"/>
              </a:ext>
            </a:extLst>
          </p:cNvPr>
          <p:cNvSpPr txBox="1"/>
          <p:nvPr/>
        </p:nvSpPr>
        <p:spPr>
          <a:xfrm>
            <a:off x="1104015" y="1825625"/>
            <a:ext cx="6094476" cy="369332"/>
          </a:xfrm>
          <a:prstGeom prst="rect">
            <a:avLst/>
          </a:prstGeom>
          <a:noFill/>
        </p:spPr>
        <p:txBody>
          <a:bodyPr wrap="square">
            <a:spAutoFit/>
          </a:bodyPr>
          <a:lstStyle/>
          <a:p>
            <a:pPr marL="0" indent="0">
              <a:buNone/>
            </a:pPr>
            <a:r>
              <a:rPr lang="en-US" dirty="0"/>
              <a:t>URL for backend has been defined in config.js file. </a:t>
            </a:r>
          </a:p>
        </p:txBody>
      </p:sp>
    </p:spTree>
    <p:extLst>
      <p:ext uri="{BB962C8B-B14F-4D97-AF65-F5344CB8AC3E}">
        <p14:creationId xmlns:p14="http://schemas.microsoft.com/office/powerpoint/2010/main" val="3313820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607496"/>
            <a:ext cx="10515600" cy="1325563"/>
          </a:xfrm>
        </p:spPr>
        <p:txBody>
          <a:bodyPr>
            <a:normAutofit fontScale="90000"/>
          </a:bodyPr>
          <a:lstStyle/>
          <a:p>
            <a:r>
              <a:rPr lang="en-US" b="1" dirty="0"/>
              <a:t>Tailwind CSS</a:t>
            </a:r>
            <a:br>
              <a:rPr lang="en-US" b="1" dirty="0"/>
            </a:br>
            <a:br>
              <a:rPr lang="en-US" b="1" dirty="0"/>
            </a:br>
            <a:r>
              <a:rPr lang="en-US" sz="3600" b="1" dirty="0"/>
              <a:t>Login Page styling example</a:t>
            </a:r>
            <a:endParaRPr lang="en-US" b="1"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612881" y="2189182"/>
            <a:ext cx="8222159" cy="4351338"/>
          </a:xfrm>
          <a:prstGeom prst="rect">
            <a:avLst/>
          </a:prstGeom>
        </p:spPr>
      </p:pic>
    </p:spTree>
    <p:extLst>
      <p:ext uri="{BB962C8B-B14F-4D97-AF65-F5344CB8AC3E}">
        <p14:creationId xmlns:p14="http://schemas.microsoft.com/office/powerpoint/2010/main" val="1571534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Testing</a:t>
            </a:r>
          </a:p>
        </p:txBody>
      </p:sp>
      <p:pic>
        <p:nvPicPr>
          <p:cNvPr id="6" name="Content Placeholder 5">
            <a:extLst>
              <a:ext uri="{FF2B5EF4-FFF2-40B4-BE49-F238E27FC236}">
                <a16:creationId xmlns:a16="http://schemas.microsoft.com/office/drawing/2014/main" id="{C27A29E1-D100-5D0C-4FA0-736B66A7AEF2}"/>
              </a:ext>
            </a:extLst>
          </p:cNvPr>
          <p:cNvPicPr>
            <a:picLocks noGrp="1" noChangeAspect="1"/>
          </p:cNvPicPr>
          <p:nvPr>
            <p:ph idx="1"/>
          </p:nvPr>
        </p:nvPicPr>
        <p:blipFill>
          <a:blip r:embed="rId2"/>
          <a:stretch>
            <a:fillRect/>
          </a:stretch>
        </p:blipFill>
        <p:spPr>
          <a:xfrm>
            <a:off x="1373330" y="1508743"/>
            <a:ext cx="3435283" cy="4077759"/>
          </a:xfrm>
        </p:spPr>
      </p:pic>
      <p:pic>
        <p:nvPicPr>
          <p:cNvPr id="4" name="Picture 3"/>
          <p:cNvPicPr/>
          <p:nvPr/>
        </p:nvPicPr>
        <p:blipFill>
          <a:blip r:embed="rId3"/>
          <a:stretch>
            <a:fillRect/>
          </a:stretch>
        </p:blipFill>
        <p:spPr>
          <a:xfrm>
            <a:off x="5410200" y="2569120"/>
            <a:ext cx="5943600" cy="3183091"/>
          </a:xfrm>
          <a:prstGeom prst="rect">
            <a:avLst/>
          </a:prstGeom>
        </p:spPr>
      </p:pic>
      <p:sp>
        <p:nvSpPr>
          <p:cNvPr id="7" name="TextBox 6">
            <a:extLst>
              <a:ext uri="{FF2B5EF4-FFF2-40B4-BE49-F238E27FC236}">
                <a16:creationId xmlns:a16="http://schemas.microsoft.com/office/drawing/2014/main" id="{EEF41EAA-171A-4733-06C4-EBC1701AFFF7}"/>
              </a:ext>
            </a:extLst>
          </p:cNvPr>
          <p:cNvSpPr txBox="1"/>
          <p:nvPr/>
        </p:nvSpPr>
        <p:spPr>
          <a:xfrm>
            <a:off x="5870448" y="1901952"/>
            <a:ext cx="1921360" cy="461665"/>
          </a:xfrm>
          <a:prstGeom prst="rect">
            <a:avLst/>
          </a:prstGeom>
          <a:noFill/>
        </p:spPr>
        <p:txBody>
          <a:bodyPr wrap="none" rtlCol="0">
            <a:spAutoFit/>
          </a:bodyPr>
          <a:lstStyle/>
          <a:p>
            <a:r>
              <a:rPr lang="en-US" sz="2400" dirty="0"/>
              <a:t>Register User:</a:t>
            </a:r>
            <a:endParaRPr lang="en-PK" sz="2400" dirty="0"/>
          </a:p>
        </p:txBody>
      </p:sp>
    </p:spTree>
    <p:extLst>
      <p:ext uri="{BB962C8B-B14F-4D97-AF65-F5344CB8AC3E}">
        <p14:creationId xmlns:p14="http://schemas.microsoft.com/office/powerpoint/2010/main" val="769809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Testing</a:t>
            </a:r>
          </a:p>
        </p:txBody>
      </p:sp>
      <p:sp>
        <p:nvSpPr>
          <p:cNvPr id="3" name="Content Placeholder 2"/>
          <p:cNvSpPr>
            <a:spLocks noGrp="1"/>
          </p:cNvSpPr>
          <p:nvPr>
            <p:ph idx="1"/>
          </p:nvPr>
        </p:nvSpPr>
        <p:spPr>
          <a:xfrm>
            <a:off x="838200" y="1505585"/>
            <a:ext cx="10515600" cy="4351338"/>
          </a:xfrm>
        </p:spPr>
        <p:txBody>
          <a:bodyPr/>
          <a:lstStyle/>
          <a:p>
            <a:pPr marL="0" indent="0">
              <a:buNone/>
            </a:pPr>
            <a:r>
              <a:rPr lang="en-US" dirty="0"/>
              <a:t>Create Songs:</a:t>
            </a:r>
          </a:p>
          <a:p>
            <a:r>
              <a:rPr lang="en-US" sz="2400" dirty="0"/>
              <a:t>In create songs API, the creator should be an authentic user. So the Bearer token used here was taken from registered users API. Otherwise API should and will not work.</a:t>
            </a:r>
          </a:p>
          <a:p>
            <a:r>
              <a:rPr lang="en-US" sz="2400" dirty="0"/>
              <a:t>(authentic user creates song)</a:t>
            </a:r>
          </a:p>
          <a:p>
            <a:endParaRPr lang="en-US" dirty="0"/>
          </a:p>
        </p:txBody>
      </p:sp>
      <p:pic>
        <p:nvPicPr>
          <p:cNvPr id="1026" name="Picture 2">
            <a:extLst>
              <a:ext uri="{FF2B5EF4-FFF2-40B4-BE49-F238E27FC236}">
                <a16:creationId xmlns:a16="http://schemas.microsoft.com/office/drawing/2014/main" id="{3F858909-6131-04F1-88B5-7C05D1D912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909854"/>
            <a:ext cx="10919820" cy="2491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873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Testing</a:t>
            </a:r>
          </a:p>
        </p:txBody>
      </p:sp>
      <p:sp>
        <p:nvSpPr>
          <p:cNvPr id="3" name="Content Placeholder 2"/>
          <p:cNvSpPr>
            <a:spLocks noGrp="1"/>
          </p:cNvSpPr>
          <p:nvPr>
            <p:ph idx="1"/>
          </p:nvPr>
        </p:nvSpPr>
        <p:spPr>
          <a:xfrm>
            <a:off x="591312" y="1367290"/>
            <a:ext cx="10515600" cy="4375141"/>
          </a:xfrm>
        </p:spPr>
        <p:txBody>
          <a:bodyPr/>
          <a:lstStyle/>
          <a:p>
            <a:r>
              <a:rPr lang="en-US" sz="2400" dirty="0"/>
              <a:t>In create songs API, the creator should be an authentic user. So the Bearer token used here was taken from registered users API. Otherwise API should and will not work.</a:t>
            </a:r>
          </a:p>
          <a:p>
            <a:r>
              <a:rPr lang="en-US" sz="2400" dirty="0"/>
              <a:t>“</a:t>
            </a:r>
            <a:r>
              <a:rPr lang="en-US" sz="2400" dirty="0" err="1"/>
              <a:t>passport.authenticate</a:t>
            </a:r>
            <a:r>
              <a:rPr lang="en-US" sz="2400" dirty="0"/>
              <a:t>("</a:t>
            </a:r>
            <a:r>
              <a:rPr lang="en-US" sz="2400" dirty="0" err="1"/>
              <a:t>jwt</a:t>
            </a:r>
            <a:r>
              <a:rPr lang="en-US" sz="2400" dirty="0"/>
              <a:t>", { session: false })”:</a:t>
            </a:r>
          </a:p>
          <a:p>
            <a:pPr marL="0" indent="0">
              <a:buNone/>
            </a:pPr>
            <a:r>
              <a:rPr lang="en-US" sz="2400" dirty="0"/>
              <a:t>     it is ensured that every request received is from an authentic user.</a:t>
            </a:r>
          </a:p>
          <a:p>
            <a:endParaRPr lang="en-US" sz="2400" dirty="0"/>
          </a:p>
        </p:txBody>
      </p:sp>
      <p:pic>
        <p:nvPicPr>
          <p:cNvPr id="2050" name="Picture 2">
            <a:extLst>
              <a:ext uri="{FF2B5EF4-FFF2-40B4-BE49-F238E27FC236}">
                <a16:creationId xmlns:a16="http://schemas.microsoft.com/office/drawing/2014/main" id="{D9D25A02-57DE-6CC4-3C61-6BCAD5C28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9094" y="3429000"/>
            <a:ext cx="6086730" cy="3142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249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MERN Stack</a:t>
            </a:r>
          </a:p>
        </p:txBody>
      </p:sp>
      <p:sp>
        <p:nvSpPr>
          <p:cNvPr id="3" name="Content Placeholder 2"/>
          <p:cNvSpPr>
            <a:spLocks noGrp="1"/>
          </p:cNvSpPr>
          <p:nvPr>
            <p:ph idx="1"/>
          </p:nvPr>
        </p:nvSpPr>
        <p:spPr>
          <a:xfrm>
            <a:off x="838200" y="2189182"/>
            <a:ext cx="10515600" cy="3153999"/>
          </a:xfrm>
        </p:spPr>
        <p:txBody>
          <a:bodyPr>
            <a:normAutofit/>
          </a:bodyPr>
          <a:lstStyle/>
          <a:p>
            <a:r>
              <a:rPr lang="en-US" b="1" dirty="0" err="1"/>
              <a:t>MongoDB</a:t>
            </a:r>
            <a:r>
              <a:rPr lang="en-US" b="1" dirty="0"/>
              <a:t>: </a:t>
            </a:r>
            <a:r>
              <a:rPr lang="en-US" dirty="0" err="1"/>
              <a:t>MongoDB</a:t>
            </a:r>
            <a:r>
              <a:rPr lang="en-US" dirty="0"/>
              <a:t> Atlas allows the use of cloud services.</a:t>
            </a:r>
          </a:p>
          <a:p>
            <a:r>
              <a:rPr lang="en-US" b="1" dirty="0"/>
              <a:t>Express.js:</a:t>
            </a:r>
            <a:r>
              <a:rPr lang="en-US" dirty="0"/>
              <a:t> Web application framework. Combines with Node JS to form backend.</a:t>
            </a:r>
          </a:p>
          <a:p>
            <a:r>
              <a:rPr lang="en-US" b="1" dirty="0"/>
              <a:t>React.js:</a:t>
            </a:r>
            <a:r>
              <a:rPr lang="en-US" dirty="0"/>
              <a:t> Frontend(user interface).</a:t>
            </a:r>
          </a:p>
          <a:p>
            <a:r>
              <a:rPr lang="en-US" b="1" dirty="0"/>
              <a:t>Node.js:</a:t>
            </a:r>
            <a:r>
              <a:rPr lang="en-US" dirty="0"/>
              <a:t> JavaScript environment for server </a:t>
            </a:r>
            <a:r>
              <a:rPr lang="en-US"/>
              <a:t>side.</a:t>
            </a:r>
            <a:endParaRPr lang="en-US" dirty="0"/>
          </a:p>
        </p:txBody>
      </p:sp>
      <p:pic>
        <p:nvPicPr>
          <p:cNvPr id="7" name="Picture 6"/>
          <p:cNvPicPr>
            <a:picLocks noChangeAspect="1"/>
          </p:cNvPicPr>
          <p:nvPr/>
        </p:nvPicPr>
        <p:blipFill>
          <a:blip r:embed="rId2"/>
          <a:srcRect t="1807" b="1807"/>
          <a:stretch>
            <a:fillRect/>
          </a:stretch>
        </p:blipFill>
        <p:spPr>
          <a:xfrm>
            <a:off x="7227065" y="253390"/>
            <a:ext cx="3415229" cy="1817781"/>
          </a:xfrm>
          <a:custGeom>
            <a:avLst/>
            <a:gdLst>
              <a:gd name="connsiteX0" fmla="*/ 266246 w 3007605"/>
              <a:gd name="connsiteY0" fmla="*/ 0 h 1597445"/>
              <a:gd name="connsiteX1" fmla="*/ 2910423 w 3007605"/>
              <a:gd name="connsiteY1" fmla="*/ 0 h 1597445"/>
              <a:gd name="connsiteX2" fmla="*/ 2964081 w 3007605"/>
              <a:gd name="connsiteY2" fmla="*/ 5409 h 1597445"/>
              <a:gd name="connsiteX3" fmla="*/ 3007605 w 3007605"/>
              <a:gd name="connsiteY3" fmla="*/ 18920 h 1597445"/>
              <a:gd name="connsiteX4" fmla="*/ 3007605 w 3007605"/>
              <a:gd name="connsiteY4" fmla="*/ 1578525 h 1597445"/>
              <a:gd name="connsiteX5" fmla="*/ 2964081 w 3007605"/>
              <a:gd name="connsiteY5" fmla="*/ 1592036 h 1597445"/>
              <a:gd name="connsiteX6" fmla="*/ 2910423 w 3007605"/>
              <a:gd name="connsiteY6" fmla="*/ 1597445 h 1597445"/>
              <a:gd name="connsiteX7" fmla="*/ 266246 w 3007605"/>
              <a:gd name="connsiteY7" fmla="*/ 1597445 h 1597445"/>
              <a:gd name="connsiteX8" fmla="*/ 0 w 3007605"/>
              <a:gd name="connsiteY8" fmla="*/ 1331199 h 1597445"/>
              <a:gd name="connsiteX9" fmla="*/ 0 w 3007605"/>
              <a:gd name="connsiteY9" fmla="*/ 266246 h 1597445"/>
              <a:gd name="connsiteX10" fmla="*/ 266246 w 3007605"/>
              <a:gd name="connsiteY10" fmla="*/ 0 h 1597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7605" h="1597445">
                <a:moveTo>
                  <a:pt x="266246" y="0"/>
                </a:moveTo>
                <a:lnTo>
                  <a:pt x="2910423" y="0"/>
                </a:lnTo>
                <a:cubicBezTo>
                  <a:pt x="2928804" y="0"/>
                  <a:pt x="2946749" y="1863"/>
                  <a:pt x="2964081" y="5409"/>
                </a:cubicBezTo>
                <a:lnTo>
                  <a:pt x="3007605" y="18920"/>
                </a:lnTo>
                <a:lnTo>
                  <a:pt x="3007605" y="1578525"/>
                </a:lnTo>
                <a:lnTo>
                  <a:pt x="2964081" y="1592036"/>
                </a:lnTo>
                <a:cubicBezTo>
                  <a:pt x="2946749" y="1595583"/>
                  <a:pt x="2928804" y="1597445"/>
                  <a:pt x="2910423" y="1597445"/>
                </a:cubicBezTo>
                <a:lnTo>
                  <a:pt x="266246" y="1597445"/>
                </a:lnTo>
                <a:cubicBezTo>
                  <a:pt x="119202" y="1597445"/>
                  <a:pt x="0" y="1478243"/>
                  <a:pt x="0" y="1331199"/>
                </a:cubicBezTo>
                <a:lnTo>
                  <a:pt x="0" y="266246"/>
                </a:lnTo>
                <a:cubicBezTo>
                  <a:pt x="0" y="119202"/>
                  <a:pt x="119202" y="0"/>
                  <a:pt x="266246" y="0"/>
                </a:cubicBezTo>
                <a:close/>
              </a:path>
            </a:pathLst>
          </a:custGeom>
        </p:spPr>
      </p:pic>
    </p:spTree>
    <p:extLst>
      <p:ext uri="{BB962C8B-B14F-4D97-AF65-F5344CB8AC3E}">
        <p14:creationId xmlns:p14="http://schemas.microsoft.com/office/powerpoint/2010/main" val="3654322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Testing</a:t>
            </a:r>
          </a:p>
        </p:txBody>
      </p:sp>
      <p:sp>
        <p:nvSpPr>
          <p:cNvPr id="3" name="Content Placeholder 2"/>
          <p:cNvSpPr>
            <a:spLocks noGrp="1"/>
          </p:cNvSpPr>
          <p:nvPr>
            <p:ph idx="1"/>
          </p:nvPr>
        </p:nvSpPr>
        <p:spPr>
          <a:xfrm>
            <a:off x="838200" y="1427004"/>
            <a:ext cx="10515600" cy="4351338"/>
          </a:xfrm>
        </p:spPr>
        <p:txBody>
          <a:bodyPr/>
          <a:lstStyle/>
          <a:p>
            <a:pPr marL="0" indent="0">
              <a:buNone/>
            </a:pPr>
            <a:r>
              <a:rPr lang="en-US" dirty="0"/>
              <a:t>Add Song to Playlist:</a:t>
            </a:r>
          </a:p>
          <a:p>
            <a:pPr marL="0" indent="0">
              <a:buNone/>
            </a:pPr>
            <a:r>
              <a:rPr lang="en-US" sz="2400" dirty="0"/>
              <a:t>Successful Test</a:t>
            </a:r>
          </a:p>
        </p:txBody>
      </p:sp>
      <p:pic>
        <p:nvPicPr>
          <p:cNvPr id="6" name="Picture 5" descr="A screenshot of a computer&#10;&#10;Description automatically generated">
            <a:extLst>
              <a:ext uri="{FF2B5EF4-FFF2-40B4-BE49-F238E27FC236}">
                <a16:creationId xmlns:a16="http://schemas.microsoft.com/office/drawing/2014/main" id="{FC932EA0-AB8C-1E34-6B01-BF9A213760C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957" b="6134"/>
          <a:stretch/>
        </p:blipFill>
        <p:spPr bwMode="auto">
          <a:xfrm>
            <a:off x="838200" y="2387663"/>
            <a:ext cx="6797040" cy="2332055"/>
          </a:xfrm>
          <a:prstGeom prst="rect">
            <a:avLst/>
          </a:prstGeom>
          <a:noFill/>
          <a:ln>
            <a:noFill/>
          </a:ln>
          <a:extLst>
            <a:ext uri="{53640926-AAD7-44D8-BBD7-CCE9431645EC}">
              <a14:shadowObscured xmlns:a14="http://schemas.microsoft.com/office/drawing/2010/main"/>
            </a:ext>
          </a:extLst>
        </p:spPr>
      </p:pic>
      <p:pic>
        <p:nvPicPr>
          <p:cNvPr id="7" name="Picture 6" descr="A screenshot of a computer&#10;&#10;Description automatically generated">
            <a:extLst>
              <a:ext uri="{FF2B5EF4-FFF2-40B4-BE49-F238E27FC236}">
                <a16:creationId xmlns:a16="http://schemas.microsoft.com/office/drawing/2014/main" id="{44293EC1-9077-9149-2F37-7768E4ACEC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1539"/>
          <a:stretch/>
        </p:blipFill>
        <p:spPr bwMode="auto">
          <a:xfrm>
            <a:off x="5570474" y="4797488"/>
            <a:ext cx="6512388" cy="1777048"/>
          </a:xfrm>
          <a:prstGeom prst="rect">
            <a:avLst/>
          </a:prstGeom>
          <a:noFill/>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AA9EBEF9-5C11-EE84-C189-FBB31781980B}"/>
              </a:ext>
            </a:extLst>
          </p:cNvPr>
          <p:cNvSpPr txBox="1"/>
          <p:nvPr/>
        </p:nvSpPr>
        <p:spPr>
          <a:xfrm>
            <a:off x="3502153" y="5047361"/>
            <a:ext cx="1956816" cy="523220"/>
          </a:xfrm>
          <a:prstGeom prst="rect">
            <a:avLst/>
          </a:prstGeom>
          <a:noFill/>
        </p:spPr>
        <p:txBody>
          <a:bodyPr wrap="square" rtlCol="0">
            <a:spAutoFit/>
          </a:bodyPr>
          <a:lstStyle/>
          <a:p>
            <a:r>
              <a:rPr lang="en-US" sz="2800" dirty="0"/>
              <a:t>Failed Test</a:t>
            </a:r>
            <a:endParaRPr lang="en-PK" sz="2000" dirty="0"/>
          </a:p>
        </p:txBody>
      </p:sp>
    </p:spTree>
    <p:extLst>
      <p:ext uri="{BB962C8B-B14F-4D97-AF65-F5344CB8AC3E}">
        <p14:creationId xmlns:p14="http://schemas.microsoft.com/office/powerpoint/2010/main" val="270131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Frontend</a:t>
            </a:r>
          </a:p>
        </p:txBody>
      </p:sp>
      <p:sp>
        <p:nvSpPr>
          <p:cNvPr id="3" name="Content Placeholder 2"/>
          <p:cNvSpPr>
            <a:spLocks noGrp="1"/>
          </p:cNvSpPr>
          <p:nvPr>
            <p:ph idx="1"/>
          </p:nvPr>
        </p:nvSpPr>
        <p:spPr/>
        <p:txBody>
          <a:bodyPr/>
          <a:lstStyle/>
          <a:p>
            <a:r>
              <a:rPr lang="en-US" dirty="0"/>
              <a:t>Logging in</a:t>
            </a:r>
          </a:p>
        </p:txBody>
      </p:sp>
      <p:pic>
        <p:nvPicPr>
          <p:cNvPr id="4" name="Picture 3"/>
          <p:cNvPicPr>
            <a:picLocks noChangeAspect="1"/>
          </p:cNvPicPr>
          <p:nvPr/>
        </p:nvPicPr>
        <p:blipFill>
          <a:blip r:embed="rId2"/>
          <a:stretch>
            <a:fillRect/>
          </a:stretch>
        </p:blipFill>
        <p:spPr>
          <a:xfrm>
            <a:off x="6678375" y="1181501"/>
            <a:ext cx="4528130" cy="5311374"/>
          </a:xfrm>
          <a:prstGeom prst="rect">
            <a:avLst/>
          </a:prstGeom>
        </p:spPr>
      </p:pic>
      <p:pic>
        <p:nvPicPr>
          <p:cNvPr id="5" name="Picture 4"/>
          <p:cNvPicPr>
            <a:picLocks noChangeAspect="1"/>
          </p:cNvPicPr>
          <p:nvPr/>
        </p:nvPicPr>
        <p:blipFill>
          <a:blip r:embed="rId3"/>
          <a:stretch>
            <a:fillRect/>
          </a:stretch>
        </p:blipFill>
        <p:spPr>
          <a:xfrm>
            <a:off x="985495" y="2312545"/>
            <a:ext cx="4832375" cy="4180330"/>
          </a:xfrm>
          <a:prstGeom prst="rect">
            <a:avLst/>
          </a:prstGeom>
        </p:spPr>
      </p:pic>
    </p:spTree>
    <p:extLst>
      <p:ext uri="{BB962C8B-B14F-4D97-AF65-F5344CB8AC3E}">
        <p14:creationId xmlns:p14="http://schemas.microsoft.com/office/powerpoint/2010/main" val="2137737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Frontend</a:t>
            </a:r>
          </a:p>
        </p:txBody>
      </p:sp>
      <p:sp>
        <p:nvSpPr>
          <p:cNvPr id="3" name="Content Placeholder 2"/>
          <p:cNvSpPr>
            <a:spLocks noGrp="1"/>
          </p:cNvSpPr>
          <p:nvPr>
            <p:ph idx="1"/>
          </p:nvPr>
        </p:nvSpPr>
        <p:spPr/>
        <p:txBody>
          <a:bodyPr/>
          <a:lstStyle/>
          <a:p>
            <a:r>
              <a:rPr lang="en-US" dirty="0"/>
              <a:t>Signing up</a:t>
            </a:r>
          </a:p>
        </p:txBody>
      </p:sp>
      <p:pic>
        <p:nvPicPr>
          <p:cNvPr id="6" name="Picture 5"/>
          <p:cNvPicPr>
            <a:picLocks noChangeAspect="1"/>
          </p:cNvPicPr>
          <p:nvPr/>
        </p:nvPicPr>
        <p:blipFill>
          <a:blip r:embed="rId2"/>
          <a:stretch>
            <a:fillRect/>
          </a:stretch>
        </p:blipFill>
        <p:spPr>
          <a:xfrm>
            <a:off x="6615514" y="500063"/>
            <a:ext cx="5086350" cy="5676900"/>
          </a:xfrm>
          <a:prstGeom prst="rect">
            <a:avLst/>
          </a:prstGeom>
        </p:spPr>
      </p:pic>
      <p:pic>
        <p:nvPicPr>
          <p:cNvPr id="7" name="Picture 6"/>
          <p:cNvPicPr>
            <a:picLocks noChangeAspect="1"/>
          </p:cNvPicPr>
          <p:nvPr/>
        </p:nvPicPr>
        <p:blipFill>
          <a:blip r:embed="rId3"/>
          <a:stretch>
            <a:fillRect/>
          </a:stretch>
        </p:blipFill>
        <p:spPr>
          <a:xfrm>
            <a:off x="1045570" y="2797308"/>
            <a:ext cx="5362575" cy="2695575"/>
          </a:xfrm>
          <a:prstGeom prst="rect">
            <a:avLst/>
          </a:prstGeom>
        </p:spPr>
      </p:pic>
    </p:spTree>
    <p:extLst>
      <p:ext uri="{BB962C8B-B14F-4D97-AF65-F5344CB8AC3E}">
        <p14:creationId xmlns:p14="http://schemas.microsoft.com/office/powerpoint/2010/main" val="742440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Frontend</a:t>
            </a:r>
          </a:p>
        </p:txBody>
      </p:sp>
      <p:sp>
        <p:nvSpPr>
          <p:cNvPr id="3" name="Content Placeholder 2"/>
          <p:cNvSpPr>
            <a:spLocks noGrp="1"/>
          </p:cNvSpPr>
          <p:nvPr>
            <p:ph idx="1"/>
          </p:nvPr>
        </p:nvSpPr>
        <p:spPr/>
        <p:txBody>
          <a:bodyPr/>
          <a:lstStyle/>
          <a:p>
            <a:r>
              <a:rPr lang="en-US" dirty="0"/>
              <a:t>Create Song Instance</a:t>
            </a:r>
          </a:p>
          <a:p>
            <a:endParaRPr lang="en-US" dirty="0"/>
          </a:p>
          <a:p>
            <a:endParaRPr lang="en-US" dirty="0"/>
          </a:p>
          <a:p>
            <a:endParaRPr lang="en-US" dirty="0"/>
          </a:p>
          <a:p>
            <a:endParaRPr lang="en-US" dirty="0"/>
          </a:p>
          <a:p>
            <a:r>
              <a:rPr lang="en-US" dirty="0"/>
              <a:t>Create Playlist:</a:t>
            </a:r>
          </a:p>
        </p:txBody>
      </p:sp>
      <p:pic>
        <p:nvPicPr>
          <p:cNvPr id="4" name="Picture 3"/>
          <p:cNvPicPr/>
          <p:nvPr/>
        </p:nvPicPr>
        <p:blipFill>
          <a:blip r:embed="rId2"/>
          <a:stretch>
            <a:fillRect/>
          </a:stretch>
        </p:blipFill>
        <p:spPr>
          <a:xfrm>
            <a:off x="4536312" y="1395509"/>
            <a:ext cx="5943600" cy="1988820"/>
          </a:xfrm>
          <a:prstGeom prst="rect">
            <a:avLst/>
          </a:prstGeom>
        </p:spPr>
      </p:pic>
      <p:pic>
        <p:nvPicPr>
          <p:cNvPr id="5" name="Picture 4"/>
          <p:cNvPicPr/>
          <p:nvPr/>
        </p:nvPicPr>
        <p:blipFill>
          <a:blip r:embed="rId3"/>
          <a:stretch>
            <a:fillRect/>
          </a:stretch>
        </p:blipFill>
        <p:spPr>
          <a:xfrm>
            <a:off x="5046561" y="3519266"/>
            <a:ext cx="4646271" cy="2792634"/>
          </a:xfrm>
          <a:prstGeom prst="rect">
            <a:avLst/>
          </a:prstGeom>
        </p:spPr>
      </p:pic>
    </p:spTree>
    <p:extLst>
      <p:ext uri="{BB962C8B-B14F-4D97-AF65-F5344CB8AC3E}">
        <p14:creationId xmlns:p14="http://schemas.microsoft.com/office/powerpoint/2010/main" val="3081763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Frontend</a:t>
            </a:r>
          </a:p>
        </p:txBody>
      </p:sp>
      <p:sp>
        <p:nvSpPr>
          <p:cNvPr id="3" name="Content Placeholder 2"/>
          <p:cNvSpPr>
            <a:spLocks noGrp="1"/>
          </p:cNvSpPr>
          <p:nvPr>
            <p:ph idx="1"/>
          </p:nvPr>
        </p:nvSpPr>
        <p:spPr/>
        <p:txBody>
          <a:bodyPr/>
          <a:lstStyle/>
          <a:p>
            <a:r>
              <a:rPr lang="en-US" dirty="0"/>
              <a:t>“import {</a:t>
            </a:r>
            <a:r>
              <a:rPr lang="en-US" dirty="0" err="1"/>
              <a:t>Cloudinary</a:t>
            </a:r>
            <a:r>
              <a:rPr lang="en-US" dirty="0"/>
              <a:t> as </a:t>
            </a:r>
            <a:r>
              <a:rPr lang="en-US" dirty="0" err="1"/>
              <a:t>CoreCloudinary</a:t>
            </a:r>
            <a:r>
              <a:rPr lang="en-US" dirty="0"/>
              <a:t>, </a:t>
            </a:r>
            <a:r>
              <a:rPr lang="en-US" dirty="0" err="1"/>
              <a:t>Util</a:t>
            </a:r>
            <a:r>
              <a:rPr lang="en-US" dirty="0"/>
              <a:t>} from "</a:t>
            </a:r>
            <a:r>
              <a:rPr lang="en-US" dirty="0" err="1"/>
              <a:t>cloudinary</a:t>
            </a:r>
            <a:r>
              <a:rPr lang="en-US" dirty="0"/>
              <a:t>-core";”</a:t>
            </a:r>
          </a:p>
          <a:p>
            <a:r>
              <a:rPr lang="en-US" dirty="0"/>
              <a:t>Manipulating song files via </a:t>
            </a:r>
            <a:r>
              <a:rPr lang="en-US" dirty="0" err="1"/>
              <a:t>Cloudinary</a:t>
            </a:r>
            <a:r>
              <a:rPr lang="en-US" dirty="0"/>
              <a:t>:</a:t>
            </a:r>
          </a:p>
          <a:p>
            <a:pPr marL="0" indent="0">
              <a:buNone/>
            </a:pPr>
            <a:r>
              <a:rPr lang="en-US" dirty="0"/>
              <a:t>Using </a:t>
            </a:r>
            <a:r>
              <a:rPr lang="en-US" dirty="0" err="1"/>
              <a:t>Cloudinary</a:t>
            </a:r>
            <a:r>
              <a:rPr lang="en-US" dirty="0"/>
              <a:t> allows easy uploading of songs to the cloud and automate smart manipulations of media without installing any other software.</a:t>
            </a:r>
          </a:p>
          <a:p>
            <a:r>
              <a:rPr lang="en-US" dirty="0"/>
              <a:t>183 companies reportedly use </a:t>
            </a:r>
            <a:r>
              <a:rPr lang="en-US" dirty="0" err="1"/>
              <a:t>Cloudinary</a:t>
            </a:r>
            <a:r>
              <a:rPr lang="en-US" dirty="0"/>
              <a:t> in their tech stacks, including Facebook and LinkedIn.</a:t>
            </a:r>
          </a:p>
        </p:txBody>
      </p:sp>
      <p:pic>
        <p:nvPicPr>
          <p:cNvPr id="6" name="Picture 5"/>
          <p:cNvPicPr>
            <a:picLocks noChangeAspect="1"/>
          </p:cNvPicPr>
          <p:nvPr/>
        </p:nvPicPr>
        <p:blipFill>
          <a:blip r:embed="rId2"/>
          <a:stretch>
            <a:fillRect/>
          </a:stretch>
        </p:blipFill>
        <p:spPr>
          <a:xfrm>
            <a:off x="8989610" y="365125"/>
            <a:ext cx="1666875" cy="1409700"/>
          </a:xfrm>
          <a:prstGeom prst="rect">
            <a:avLst/>
          </a:prstGeom>
        </p:spPr>
      </p:pic>
    </p:spTree>
    <p:extLst>
      <p:ext uri="{BB962C8B-B14F-4D97-AF65-F5344CB8AC3E}">
        <p14:creationId xmlns:p14="http://schemas.microsoft.com/office/powerpoint/2010/main" val="3709049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Frontend</a:t>
            </a:r>
          </a:p>
        </p:txBody>
      </p:sp>
      <p:sp>
        <p:nvSpPr>
          <p:cNvPr id="3" name="Content Placeholder 2"/>
          <p:cNvSpPr>
            <a:spLocks noGrp="1"/>
          </p:cNvSpPr>
          <p:nvPr>
            <p:ph idx="1"/>
          </p:nvPr>
        </p:nvSpPr>
        <p:spPr/>
        <p:txBody>
          <a:bodyPr/>
          <a:lstStyle/>
          <a:p>
            <a:r>
              <a:rPr lang="en-US" dirty="0"/>
              <a:t>Add Song to Playlist:</a:t>
            </a:r>
          </a:p>
          <a:p>
            <a:endParaRPr lang="en-US" dirty="0"/>
          </a:p>
          <a:p>
            <a:endParaRPr lang="en-US" dirty="0"/>
          </a:p>
          <a:p>
            <a:endParaRPr lang="en-US" dirty="0"/>
          </a:p>
          <a:p>
            <a:r>
              <a:rPr lang="en-US" dirty="0"/>
              <a:t>Searching songs:</a:t>
            </a:r>
          </a:p>
        </p:txBody>
      </p:sp>
      <p:pic>
        <p:nvPicPr>
          <p:cNvPr id="4" name="Picture 3"/>
          <p:cNvPicPr/>
          <p:nvPr/>
        </p:nvPicPr>
        <p:blipFill>
          <a:blip r:embed="rId2"/>
          <a:stretch>
            <a:fillRect/>
          </a:stretch>
        </p:blipFill>
        <p:spPr>
          <a:xfrm>
            <a:off x="5259065" y="830202"/>
            <a:ext cx="5076825" cy="2324100"/>
          </a:xfrm>
          <a:prstGeom prst="rect">
            <a:avLst/>
          </a:prstGeom>
        </p:spPr>
      </p:pic>
      <p:pic>
        <p:nvPicPr>
          <p:cNvPr id="6" name="Picture 5"/>
          <p:cNvPicPr>
            <a:picLocks noChangeAspect="1"/>
          </p:cNvPicPr>
          <p:nvPr/>
        </p:nvPicPr>
        <p:blipFill>
          <a:blip r:embed="rId3"/>
          <a:stretch>
            <a:fillRect/>
          </a:stretch>
        </p:blipFill>
        <p:spPr>
          <a:xfrm>
            <a:off x="4235127" y="3541682"/>
            <a:ext cx="7124700" cy="2247900"/>
          </a:xfrm>
          <a:prstGeom prst="rect">
            <a:avLst/>
          </a:prstGeom>
        </p:spPr>
      </p:pic>
    </p:spTree>
    <p:extLst>
      <p:ext uri="{BB962C8B-B14F-4D97-AF65-F5344CB8AC3E}">
        <p14:creationId xmlns:p14="http://schemas.microsoft.com/office/powerpoint/2010/main" val="3117879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Frontend</a:t>
            </a:r>
          </a:p>
        </p:txBody>
      </p:sp>
      <p:sp>
        <p:nvSpPr>
          <p:cNvPr id="3" name="Content Placeholder 2"/>
          <p:cNvSpPr>
            <a:spLocks noGrp="1"/>
          </p:cNvSpPr>
          <p:nvPr>
            <p:ph idx="1"/>
          </p:nvPr>
        </p:nvSpPr>
        <p:spPr/>
        <p:txBody>
          <a:bodyPr/>
          <a:lstStyle/>
          <a:p>
            <a:r>
              <a:rPr lang="en-US" dirty="0"/>
              <a:t>Log out:</a:t>
            </a:r>
          </a:p>
          <a:p>
            <a:pPr marL="0" indent="0">
              <a:buNone/>
            </a:pPr>
            <a:r>
              <a:rPr lang="en-US" dirty="0"/>
              <a:t>Log out button function:</a:t>
            </a:r>
          </a:p>
          <a:p>
            <a:pPr marL="0" indent="0">
              <a:buNone/>
            </a:pPr>
            <a:endParaRPr lang="en-US" dirty="0"/>
          </a:p>
          <a:p>
            <a:endParaRPr lang="en-US" dirty="0"/>
          </a:p>
          <a:p>
            <a:endParaRPr lang="en-US" dirty="0"/>
          </a:p>
          <a:p>
            <a:endParaRPr lang="en-US" dirty="0"/>
          </a:p>
        </p:txBody>
      </p:sp>
      <p:pic>
        <p:nvPicPr>
          <p:cNvPr id="7" name="Picture 6"/>
          <p:cNvPicPr>
            <a:picLocks noChangeAspect="1"/>
          </p:cNvPicPr>
          <p:nvPr/>
        </p:nvPicPr>
        <p:blipFill>
          <a:blip r:embed="rId2"/>
          <a:stretch>
            <a:fillRect/>
          </a:stretch>
        </p:blipFill>
        <p:spPr>
          <a:xfrm>
            <a:off x="981014" y="4392311"/>
            <a:ext cx="8239125" cy="1562100"/>
          </a:xfrm>
          <a:prstGeom prst="rect">
            <a:avLst/>
          </a:prstGeom>
        </p:spPr>
      </p:pic>
      <p:pic>
        <p:nvPicPr>
          <p:cNvPr id="5" name="Picture 4"/>
          <p:cNvPicPr>
            <a:picLocks noChangeAspect="1"/>
          </p:cNvPicPr>
          <p:nvPr/>
        </p:nvPicPr>
        <p:blipFill>
          <a:blip r:embed="rId3"/>
          <a:stretch>
            <a:fillRect/>
          </a:stretch>
        </p:blipFill>
        <p:spPr>
          <a:xfrm>
            <a:off x="7702108" y="702318"/>
            <a:ext cx="3524250" cy="4133850"/>
          </a:xfrm>
          <a:prstGeom prst="rect">
            <a:avLst/>
          </a:prstGeom>
        </p:spPr>
      </p:pic>
    </p:spTree>
    <p:extLst>
      <p:ext uri="{BB962C8B-B14F-4D97-AF65-F5344CB8AC3E}">
        <p14:creationId xmlns:p14="http://schemas.microsoft.com/office/powerpoint/2010/main" val="3583273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Challenges</a:t>
            </a:r>
          </a:p>
        </p:txBody>
      </p:sp>
      <p:sp>
        <p:nvSpPr>
          <p:cNvPr id="3" name="Content Placeholder 2"/>
          <p:cNvSpPr>
            <a:spLocks noGrp="1"/>
          </p:cNvSpPr>
          <p:nvPr>
            <p:ph idx="1"/>
          </p:nvPr>
        </p:nvSpPr>
        <p:spPr/>
        <p:txBody>
          <a:bodyPr/>
          <a:lstStyle/>
          <a:p>
            <a:r>
              <a:rPr lang="en-US" dirty="0"/>
              <a:t>“</a:t>
            </a:r>
            <a:r>
              <a:rPr lang="en-US" dirty="0" err="1"/>
              <a:t>bcrypt.hash</a:t>
            </a:r>
            <a:r>
              <a:rPr lang="en-US" dirty="0"/>
              <a:t>(password, 10);”</a:t>
            </a:r>
          </a:p>
          <a:p>
            <a:pPr marL="0" indent="0">
              <a:buNone/>
            </a:pPr>
            <a:r>
              <a:rPr lang="en-US" dirty="0"/>
              <a:t>   “</a:t>
            </a:r>
            <a:r>
              <a:rPr lang="en-US" dirty="0" err="1"/>
              <a:t>bcrypt.compare</a:t>
            </a:r>
            <a:r>
              <a:rPr lang="en-US" dirty="0"/>
              <a:t>(password, </a:t>
            </a:r>
            <a:r>
              <a:rPr lang="en-US" dirty="0" err="1"/>
              <a:t>user.password</a:t>
            </a:r>
            <a:r>
              <a:rPr lang="en-US" dirty="0"/>
              <a:t>);”</a:t>
            </a:r>
          </a:p>
          <a:p>
            <a:pPr marL="0" indent="0">
              <a:buNone/>
            </a:pPr>
            <a:r>
              <a:rPr lang="en-US" dirty="0"/>
              <a:t>     user passwords are supposed to be confidential, even from the</a:t>
            </a:r>
          </a:p>
          <a:p>
            <a:pPr marL="0" indent="0">
              <a:buNone/>
            </a:pPr>
            <a:r>
              <a:rPr lang="en-US" dirty="0"/>
              <a:t>     owner of the database. For security reasons the passwords are</a:t>
            </a:r>
          </a:p>
          <a:p>
            <a:pPr marL="0" indent="0">
              <a:buNone/>
            </a:pPr>
            <a:r>
              <a:rPr lang="en-US" dirty="0"/>
              <a:t>     hashed </a:t>
            </a:r>
            <a:r>
              <a:rPr lang="en-US" b="1" dirty="0"/>
              <a:t>and</a:t>
            </a:r>
            <a:r>
              <a:rPr lang="en-US" dirty="0"/>
              <a:t> hidden from all audiences. But the programmer had to</a:t>
            </a:r>
          </a:p>
          <a:p>
            <a:pPr marL="0" indent="0">
              <a:buNone/>
            </a:pPr>
            <a:r>
              <a:rPr lang="en-US" dirty="0"/>
              <a:t>     compare the two passwords when checking if the user is already registered(by comparing entered password with passwords in DB). This challenge was tackled using</a:t>
            </a:r>
          </a:p>
          <a:p>
            <a:pPr marL="0" indent="0">
              <a:buNone/>
            </a:pPr>
            <a:r>
              <a:rPr lang="en-US" dirty="0"/>
              <a:t>    “</a:t>
            </a:r>
            <a:r>
              <a:rPr lang="en-US" dirty="0" err="1"/>
              <a:t>bcrypt</a:t>
            </a:r>
            <a:r>
              <a:rPr lang="en-US" dirty="0"/>
              <a:t>” package function </a:t>
            </a:r>
            <a:r>
              <a:rPr lang="en-US" b="1" dirty="0"/>
              <a:t>compare()</a:t>
            </a:r>
            <a:r>
              <a:rPr lang="en-US" dirty="0"/>
              <a:t>.</a:t>
            </a:r>
          </a:p>
        </p:txBody>
      </p:sp>
    </p:spTree>
    <p:extLst>
      <p:ext uri="{BB962C8B-B14F-4D97-AF65-F5344CB8AC3E}">
        <p14:creationId xmlns:p14="http://schemas.microsoft.com/office/powerpoint/2010/main" val="4216467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Challenges</a:t>
            </a:r>
          </a:p>
        </p:txBody>
      </p:sp>
      <p:sp>
        <p:nvSpPr>
          <p:cNvPr id="3" name="Content Placeholder 2"/>
          <p:cNvSpPr>
            <a:spLocks noGrp="1"/>
          </p:cNvSpPr>
          <p:nvPr>
            <p:ph idx="1"/>
          </p:nvPr>
        </p:nvSpPr>
        <p:spPr/>
        <p:txBody>
          <a:bodyPr/>
          <a:lstStyle/>
          <a:p>
            <a:r>
              <a:rPr lang="en-US" dirty="0" err="1"/>
              <a:t>MongoDB</a:t>
            </a:r>
            <a:r>
              <a:rPr lang="en-US" dirty="0"/>
              <a:t> password visibility(in the connecting string)was not an issue unless we are asked to demonstrate the code. This issue was resolved by creating a separate environment variable file and storing our password in it. This trick has also been useful when uploading this project on </a:t>
            </a:r>
            <a:r>
              <a:rPr lang="en-US" dirty="0" err="1"/>
              <a:t>GitHub</a:t>
            </a:r>
            <a:r>
              <a:rPr lang="en-US" dirty="0"/>
              <a:t>. The “.</a:t>
            </a:r>
            <a:r>
              <a:rPr lang="en-US" dirty="0" err="1"/>
              <a:t>env</a:t>
            </a:r>
            <a:r>
              <a:rPr lang="en-US" dirty="0"/>
              <a:t>” file is not required by anyone since it contains our passwords.</a:t>
            </a:r>
          </a:p>
        </p:txBody>
      </p:sp>
      <p:pic>
        <p:nvPicPr>
          <p:cNvPr id="5" name="Picture 4"/>
          <p:cNvPicPr>
            <a:picLocks noChangeAspect="1"/>
          </p:cNvPicPr>
          <p:nvPr/>
        </p:nvPicPr>
        <p:blipFill>
          <a:blip r:embed="rId2"/>
          <a:stretch>
            <a:fillRect/>
          </a:stretch>
        </p:blipFill>
        <p:spPr>
          <a:xfrm>
            <a:off x="5376576" y="3883025"/>
            <a:ext cx="5162550" cy="2428875"/>
          </a:xfrm>
          <a:prstGeom prst="rect">
            <a:avLst/>
          </a:prstGeom>
        </p:spPr>
      </p:pic>
    </p:spTree>
    <p:extLst>
      <p:ext uri="{BB962C8B-B14F-4D97-AF65-F5344CB8AC3E}">
        <p14:creationId xmlns:p14="http://schemas.microsoft.com/office/powerpoint/2010/main" val="3471143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Challenges</a:t>
            </a:r>
          </a:p>
        </p:txBody>
      </p:sp>
      <p:sp>
        <p:nvSpPr>
          <p:cNvPr id="3" name="Content Placeholder 2"/>
          <p:cNvSpPr>
            <a:spLocks noGrp="1"/>
          </p:cNvSpPr>
          <p:nvPr>
            <p:ph idx="1"/>
          </p:nvPr>
        </p:nvSpPr>
        <p:spPr/>
        <p:txBody>
          <a:bodyPr/>
          <a:lstStyle/>
          <a:p>
            <a:r>
              <a:rPr lang="en-US" dirty="0"/>
              <a:t>The app also accepts MP4 files. MP4 files can also be stored in our database. However does not play a video along with audio. This issue was also resolved.</a:t>
            </a:r>
          </a:p>
        </p:txBody>
      </p:sp>
      <p:pic>
        <p:nvPicPr>
          <p:cNvPr id="5" name="Picture 4"/>
          <p:cNvPicPr/>
          <p:nvPr/>
        </p:nvPicPr>
        <p:blipFill>
          <a:blip r:embed="rId2"/>
          <a:stretch>
            <a:fillRect/>
          </a:stretch>
        </p:blipFill>
        <p:spPr>
          <a:xfrm>
            <a:off x="2973728" y="2940867"/>
            <a:ext cx="5943600" cy="3479165"/>
          </a:xfrm>
          <a:prstGeom prst="rect">
            <a:avLst/>
          </a:prstGeom>
        </p:spPr>
      </p:pic>
    </p:spTree>
    <p:extLst>
      <p:ext uri="{BB962C8B-B14F-4D97-AF65-F5344CB8AC3E}">
        <p14:creationId xmlns:p14="http://schemas.microsoft.com/office/powerpoint/2010/main" val="3962360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Packages Used</a:t>
            </a:r>
          </a:p>
        </p:txBody>
      </p:sp>
      <p:sp>
        <p:nvSpPr>
          <p:cNvPr id="3" name="Content Placeholder 2"/>
          <p:cNvSpPr>
            <a:spLocks noGrp="1"/>
          </p:cNvSpPr>
          <p:nvPr>
            <p:ph idx="1"/>
          </p:nvPr>
        </p:nvSpPr>
        <p:spPr>
          <a:xfrm>
            <a:off x="838200" y="2189182"/>
            <a:ext cx="10515600" cy="3153999"/>
          </a:xfrm>
        </p:spPr>
        <p:txBody>
          <a:bodyPr>
            <a:normAutofit fontScale="85000" lnSpcReduction="20000"/>
          </a:bodyPr>
          <a:lstStyle/>
          <a:p>
            <a:r>
              <a:rPr lang="en-US" dirty="0"/>
              <a:t>“</a:t>
            </a:r>
            <a:r>
              <a:rPr lang="en-US" dirty="0" err="1"/>
              <a:t>npm</a:t>
            </a:r>
            <a:r>
              <a:rPr lang="en-US" dirty="0"/>
              <a:t> install express”</a:t>
            </a:r>
          </a:p>
          <a:p>
            <a:r>
              <a:rPr lang="en-US" dirty="0"/>
              <a:t>“create-react-app”</a:t>
            </a:r>
          </a:p>
          <a:p>
            <a:r>
              <a:rPr lang="en-US" dirty="0"/>
              <a:t>“</a:t>
            </a:r>
            <a:r>
              <a:rPr lang="en-US" dirty="0" err="1"/>
              <a:t>npm</a:t>
            </a:r>
            <a:r>
              <a:rPr lang="en-US" dirty="0"/>
              <a:t> install </a:t>
            </a:r>
            <a:r>
              <a:rPr lang="en-US" dirty="0" err="1"/>
              <a:t>jsonwebtoken</a:t>
            </a:r>
            <a:r>
              <a:rPr lang="en-US" dirty="0"/>
              <a:t>”</a:t>
            </a:r>
          </a:p>
          <a:p>
            <a:r>
              <a:rPr lang="en-US" dirty="0"/>
              <a:t>“</a:t>
            </a:r>
            <a:r>
              <a:rPr lang="en-US" dirty="0" err="1"/>
              <a:t>npm</a:t>
            </a:r>
            <a:r>
              <a:rPr lang="en-US" dirty="0"/>
              <a:t> install </a:t>
            </a:r>
            <a:r>
              <a:rPr lang="en-US" dirty="0" err="1"/>
              <a:t>dotenv</a:t>
            </a:r>
            <a:r>
              <a:rPr lang="en-US" dirty="0"/>
              <a:t>”</a:t>
            </a:r>
          </a:p>
          <a:p>
            <a:r>
              <a:rPr lang="en-US" dirty="0"/>
              <a:t>“</a:t>
            </a:r>
            <a:r>
              <a:rPr lang="en-US" dirty="0" err="1"/>
              <a:t>bcrypt</a:t>
            </a:r>
            <a:r>
              <a:rPr lang="en-US" dirty="0"/>
              <a:t>”</a:t>
            </a:r>
          </a:p>
          <a:p>
            <a:r>
              <a:rPr lang="en-US" dirty="0"/>
              <a:t>“</a:t>
            </a:r>
            <a:r>
              <a:rPr lang="en-US" dirty="0" err="1"/>
              <a:t>npm</a:t>
            </a:r>
            <a:r>
              <a:rPr lang="en-US" dirty="0"/>
              <a:t> install mongoose”</a:t>
            </a:r>
          </a:p>
          <a:p>
            <a:r>
              <a:rPr lang="en-US" dirty="0"/>
              <a:t>“CORS(Cross-Origin Resource Sharing)”</a:t>
            </a:r>
          </a:p>
          <a:p>
            <a:r>
              <a:rPr lang="en-US" dirty="0"/>
              <a:t>“CRACO”</a:t>
            </a:r>
          </a:p>
          <a:p>
            <a:endParaRPr lang="en-US" dirty="0"/>
          </a:p>
        </p:txBody>
      </p:sp>
    </p:spTree>
    <p:extLst>
      <p:ext uri="{BB962C8B-B14F-4D97-AF65-F5344CB8AC3E}">
        <p14:creationId xmlns:p14="http://schemas.microsoft.com/office/powerpoint/2010/main" val="1271562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Enhancing Features</a:t>
            </a:r>
          </a:p>
        </p:txBody>
      </p:sp>
      <p:sp>
        <p:nvSpPr>
          <p:cNvPr id="3" name="Content Placeholder 2"/>
          <p:cNvSpPr>
            <a:spLocks noGrp="1"/>
          </p:cNvSpPr>
          <p:nvPr>
            <p:ph idx="1"/>
          </p:nvPr>
        </p:nvSpPr>
        <p:spPr/>
        <p:txBody>
          <a:bodyPr/>
          <a:lstStyle/>
          <a:p>
            <a:r>
              <a:rPr lang="en-US" dirty="0"/>
              <a:t>A separate and relevant interface for artists.</a:t>
            </a:r>
          </a:p>
          <a:p>
            <a:r>
              <a:rPr lang="en-US" dirty="0"/>
              <a:t>Implementing collaborators in a playlist on a large scale.</a:t>
            </a:r>
          </a:p>
          <a:p>
            <a:r>
              <a:rPr lang="en-US" dirty="0"/>
              <a:t>Adjusting Bass and Treble features.</a:t>
            </a:r>
          </a:p>
          <a:p>
            <a:r>
              <a:rPr lang="en-US" dirty="0"/>
              <a:t>Sharing songs with friends.</a:t>
            </a:r>
          </a:p>
          <a:p>
            <a:endParaRPr lang="en-US" dirty="0"/>
          </a:p>
        </p:txBody>
      </p:sp>
    </p:spTree>
    <p:extLst>
      <p:ext uri="{BB962C8B-B14F-4D97-AF65-F5344CB8AC3E}">
        <p14:creationId xmlns:p14="http://schemas.microsoft.com/office/powerpoint/2010/main" val="3421313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70263-41C2-3CAD-12CF-6B8357BE6DE6}"/>
              </a:ext>
            </a:extLst>
          </p:cNvPr>
          <p:cNvSpPr>
            <a:spLocks noGrp="1"/>
          </p:cNvSpPr>
          <p:nvPr>
            <p:ph type="title"/>
          </p:nvPr>
        </p:nvSpPr>
        <p:spPr/>
        <p:txBody>
          <a:bodyPr>
            <a:normAutofit/>
          </a:bodyPr>
          <a:lstStyle/>
          <a:p>
            <a:pPr algn="ctr"/>
            <a:r>
              <a:rPr lang="en-US" sz="6600" b="1" dirty="0" err="1"/>
              <a:t>ThankYou</a:t>
            </a:r>
            <a:r>
              <a:rPr lang="en-US" sz="6600" b="1" dirty="0"/>
              <a:t> </a:t>
            </a:r>
            <a:endParaRPr lang="en-PK" sz="6600" b="1" dirty="0"/>
          </a:p>
        </p:txBody>
      </p:sp>
      <p:sp>
        <p:nvSpPr>
          <p:cNvPr id="3" name="Content Placeholder 2">
            <a:extLst>
              <a:ext uri="{FF2B5EF4-FFF2-40B4-BE49-F238E27FC236}">
                <a16:creationId xmlns:a16="http://schemas.microsoft.com/office/drawing/2014/main" id="{6004CC71-4840-4782-C7D4-EE9A8BB7F0B5}"/>
              </a:ext>
            </a:extLst>
          </p:cNvPr>
          <p:cNvSpPr>
            <a:spLocks noGrp="1"/>
          </p:cNvSpPr>
          <p:nvPr>
            <p:ph idx="1"/>
          </p:nvPr>
        </p:nvSpPr>
        <p:spPr/>
        <p:txBody>
          <a:bodyPr>
            <a:normAutofit/>
          </a:bodyPr>
          <a:lstStyle/>
          <a:p>
            <a:pPr algn="ctr"/>
            <a:r>
              <a:rPr lang="en-US" sz="4400" b="1" dirty="0"/>
              <a:t>Any Question?</a:t>
            </a:r>
          </a:p>
          <a:p>
            <a:pPr algn="ctr"/>
            <a:endParaRPr lang="en-PK" sz="4400" b="1" dirty="0"/>
          </a:p>
        </p:txBody>
      </p:sp>
      <p:pic>
        <p:nvPicPr>
          <p:cNvPr id="5" name="Picture 4" descr="A person in a suit&#10;&#10;Description automatically generated">
            <a:extLst>
              <a:ext uri="{FF2B5EF4-FFF2-40B4-BE49-F238E27FC236}">
                <a16:creationId xmlns:a16="http://schemas.microsoft.com/office/drawing/2014/main" id="{EFDDB213-56FD-64AF-3D5D-C743FF2281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539" y="2783777"/>
            <a:ext cx="4154922" cy="3393186"/>
          </a:xfrm>
          <a:prstGeom prst="rect">
            <a:avLst/>
          </a:prstGeom>
        </p:spPr>
      </p:pic>
    </p:spTree>
    <p:extLst>
      <p:ext uri="{BB962C8B-B14F-4D97-AF65-F5344CB8AC3E}">
        <p14:creationId xmlns:p14="http://schemas.microsoft.com/office/powerpoint/2010/main" val="327491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Express.js</a:t>
            </a:r>
          </a:p>
        </p:txBody>
      </p:sp>
      <p:sp>
        <p:nvSpPr>
          <p:cNvPr id="3" name="Content Placeholder 2"/>
          <p:cNvSpPr>
            <a:spLocks noGrp="1"/>
          </p:cNvSpPr>
          <p:nvPr>
            <p:ph idx="1"/>
          </p:nvPr>
        </p:nvSpPr>
        <p:spPr>
          <a:xfrm>
            <a:off x="838200" y="1690688"/>
            <a:ext cx="6873607" cy="4486275"/>
          </a:xfrm>
        </p:spPr>
        <p:txBody>
          <a:bodyPr>
            <a:normAutofit/>
          </a:bodyPr>
          <a:lstStyle/>
          <a:p>
            <a:r>
              <a:rPr lang="en-US" i="1" dirty="0"/>
              <a:t>“const</a:t>
            </a:r>
            <a:r>
              <a:rPr lang="en-US" dirty="0"/>
              <a:t> router = </a:t>
            </a:r>
          </a:p>
          <a:p>
            <a:pPr marL="0" indent="0">
              <a:buNone/>
            </a:pPr>
            <a:r>
              <a:rPr lang="en-US" dirty="0"/>
              <a:t>	</a:t>
            </a:r>
            <a:r>
              <a:rPr lang="en-US" dirty="0" err="1"/>
              <a:t>express.Router</a:t>
            </a:r>
            <a:r>
              <a:rPr lang="en-US" dirty="0"/>
              <a:t>();”</a:t>
            </a:r>
          </a:p>
          <a:p>
            <a:pPr marL="0" indent="0">
              <a:buNone/>
            </a:pPr>
            <a:r>
              <a:rPr lang="en-US" dirty="0"/>
              <a:t>We are using Express</a:t>
            </a:r>
          </a:p>
          <a:p>
            <a:pPr marL="0" indent="0">
              <a:buNone/>
            </a:pPr>
            <a:r>
              <a:rPr lang="en-US" dirty="0"/>
              <a:t>package to create a new </a:t>
            </a:r>
          </a:p>
          <a:p>
            <a:pPr marL="0" indent="0">
              <a:buNone/>
            </a:pPr>
            <a:r>
              <a:rPr lang="en-US" b="1" dirty="0"/>
              <a:t>Router</a:t>
            </a:r>
            <a:r>
              <a:rPr lang="en-US" dirty="0"/>
              <a:t> that will handle requests.</a:t>
            </a:r>
          </a:p>
          <a:p>
            <a:r>
              <a:rPr lang="en-US" dirty="0"/>
              <a:t>“</a:t>
            </a:r>
            <a:r>
              <a:rPr lang="en-US" dirty="0" err="1"/>
              <a:t>req.body</a:t>
            </a:r>
            <a:r>
              <a:rPr lang="en-US" dirty="0"/>
              <a:t>” is used to </a:t>
            </a:r>
            <a:r>
              <a:rPr lang="en-US" b="1" dirty="0"/>
              <a:t>access data at client side</a:t>
            </a:r>
            <a:r>
              <a:rPr lang="en-US" dirty="0"/>
              <a:t>.</a:t>
            </a:r>
          </a:p>
        </p:txBody>
      </p:sp>
      <p:pic>
        <p:nvPicPr>
          <p:cNvPr id="5" name="Picture 4">
            <a:extLst>
              <a:ext uri="{FF2B5EF4-FFF2-40B4-BE49-F238E27FC236}">
                <a16:creationId xmlns:a16="http://schemas.microsoft.com/office/drawing/2014/main" id="{D5871B0F-BDC4-A616-C586-F00AEDBCD801}"/>
              </a:ext>
            </a:extLst>
          </p:cNvPr>
          <p:cNvPicPr>
            <a:picLocks noChangeAspect="1"/>
          </p:cNvPicPr>
          <p:nvPr/>
        </p:nvPicPr>
        <p:blipFill rotWithShape="1">
          <a:blip r:embed="rId2"/>
          <a:srcRect b="42014"/>
          <a:stretch/>
        </p:blipFill>
        <p:spPr>
          <a:xfrm>
            <a:off x="2435644" y="4654613"/>
            <a:ext cx="7561321" cy="2066544"/>
          </a:xfrm>
          <a:prstGeom prst="rect">
            <a:avLst/>
          </a:prstGeom>
        </p:spPr>
      </p:pic>
      <p:sp>
        <p:nvSpPr>
          <p:cNvPr id="6" name="TextBox 5">
            <a:extLst>
              <a:ext uri="{FF2B5EF4-FFF2-40B4-BE49-F238E27FC236}">
                <a16:creationId xmlns:a16="http://schemas.microsoft.com/office/drawing/2014/main" id="{58280A41-8523-0A3E-E4A0-86B9536F3230}"/>
              </a:ext>
            </a:extLst>
          </p:cNvPr>
          <p:cNvSpPr txBox="1"/>
          <p:nvPr/>
        </p:nvSpPr>
        <p:spPr>
          <a:xfrm>
            <a:off x="7632559" y="2715621"/>
            <a:ext cx="3800489" cy="1938992"/>
          </a:xfrm>
          <a:prstGeom prst="rect">
            <a:avLst/>
          </a:prstGeom>
          <a:noFill/>
        </p:spPr>
        <p:txBody>
          <a:bodyPr wrap="square" rtlCol="0">
            <a:spAutoFit/>
          </a:bodyPr>
          <a:lstStyle/>
          <a:p>
            <a:r>
              <a:rPr lang="en-US" dirty="0"/>
              <a:t>“</a:t>
            </a:r>
            <a:r>
              <a:rPr lang="en-US" sz="2000" b="1" dirty="0" err="1"/>
              <a:t>passport.authenticate</a:t>
            </a:r>
            <a:r>
              <a:rPr lang="en-US" sz="2000" b="1" dirty="0"/>
              <a:t>("</a:t>
            </a:r>
            <a:r>
              <a:rPr lang="en-US" sz="2000" b="1" dirty="0" err="1"/>
              <a:t>jwt</a:t>
            </a:r>
            <a:r>
              <a:rPr lang="en-US" sz="2000" b="1" dirty="0"/>
              <a:t>", { session: false })”</a:t>
            </a:r>
          </a:p>
          <a:p>
            <a:pPr marL="457200" lvl="1" indent="0">
              <a:buNone/>
            </a:pPr>
            <a:r>
              <a:rPr lang="en-US" sz="2000" b="1" dirty="0"/>
              <a:t>A JSON web token(JWT): is used to securely transfer information between parties as a JSON Object. </a:t>
            </a:r>
            <a:endParaRPr lang="en-PK" dirty="0"/>
          </a:p>
        </p:txBody>
      </p:sp>
    </p:spTree>
    <p:extLst>
      <p:ext uri="{BB962C8B-B14F-4D97-AF65-F5344CB8AC3E}">
        <p14:creationId xmlns:p14="http://schemas.microsoft.com/office/powerpoint/2010/main" val="632094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JWT Authentication feature</a:t>
            </a:r>
          </a:p>
        </p:txBody>
      </p:sp>
      <p:sp>
        <p:nvSpPr>
          <p:cNvPr id="3" name="Content Placeholder 2"/>
          <p:cNvSpPr>
            <a:spLocks noGrp="1"/>
          </p:cNvSpPr>
          <p:nvPr>
            <p:ph idx="1"/>
          </p:nvPr>
        </p:nvSpPr>
        <p:spPr>
          <a:xfrm>
            <a:off x="838200" y="1825625"/>
            <a:ext cx="6708354" cy="4351338"/>
          </a:xfrm>
        </p:spPr>
        <p:txBody>
          <a:bodyPr>
            <a:normAutofit lnSpcReduction="10000"/>
          </a:bodyPr>
          <a:lstStyle/>
          <a:p>
            <a:r>
              <a:rPr lang="en-US" b="1" dirty="0"/>
              <a:t>JSON Web Tokens</a:t>
            </a:r>
            <a:r>
              <a:rPr lang="en-US" dirty="0"/>
              <a:t> have been used for securely transmitting information between parties. Because JWTs is be signed. Since the signature is calculated using the header and the payload, we can also verify that the contents have not been tampered with.</a:t>
            </a:r>
          </a:p>
          <a:p>
            <a:r>
              <a:rPr lang="en-US" u="sng" dirty="0"/>
              <a:t>“</a:t>
            </a:r>
            <a:r>
              <a:rPr lang="en-US" u="sng" dirty="0" err="1"/>
              <a:t>ExtractJwt</a:t>
            </a:r>
            <a:r>
              <a:rPr lang="en-US" dirty="0" err="1"/>
              <a:t>.fromAuthHeaderAsBearerToken</a:t>
            </a:r>
            <a:r>
              <a:rPr lang="en-US" dirty="0"/>
              <a:t>();”</a:t>
            </a:r>
          </a:p>
          <a:p>
            <a:r>
              <a:rPr lang="en-US" dirty="0"/>
              <a:t>Bearer Tokens are used for this application. These are meaningless strings not intended for use by clients.</a:t>
            </a:r>
          </a:p>
        </p:txBody>
      </p:sp>
      <p:pic>
        <p:nvPicPr>
          <p:cNvPr id="4" name="Picture 3"/>
          <p:cNvPicPr>
            <a:picLocks noChangeAspect="1"/>
          </p:cNvPicPr>
          <p:nvPr/>
        </p:nvPicPr>
        <p:blipFill>
          <a:blip r:embed="rId2"/>
          <a:stretch>
            <a:fillRect/>
          </a:stretch>
        </p:blipFill>
        <p:spPr>
          <a:xfrm>
            <a:off x="7711807" y="873086"/>
            <a:ext cx="4416972" cy="5087039"/>
          </a:xfrm>
          <a:prstGeom prst="rect">
            <a:avLst/>
          </a:prstGeom>
        </p:spPr>
      </p:pic>
    </p:spTree>
    <p:extLst>
      <p:ext uri="{BB962C8B-B14F-4D97-AF65-F5344CB8AC3E}">
        <p14:creationId xmlns:p14="http://schemas.microsoft.com/office/powerpoint/2010/main" val="310045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React.js</a:t>
            </a:r>
          </a:p>
        </p:txBody>
      </p:sp>
      <p:sp>
        <p:nvSpPr>
          <p:cNvPr id="3" name="Content Placeholder 2"/>
          <p:cNvSpPr>
            <a:spLocks noGrp="1"/>
          </p:cNvSpPr>
          <p:nvPr>
            <p:ph idx="1"/>
          </p:nvPr>
        </p:nvSpPr>
        <p:spPr>
          <a:xfrm>
            <a:off x="318536" y="2058942"/>
            <a:ext cx="7468516" cy="5045726"/>
          </a:xfrm>
        </p:spPr>
        <p:txBody>
          <a:bodyPr>
            <a:normAutofit/>
          </a:bodyPr>
          <a:lstStyle/>
          <a:p>
            <a:r>
              <a:rPr lang="en-US" b="1" dirty="0"/>
              <a:t>Create-react-app</a:t>
            </a:r>
            <a:r>
              <a:rPr lang="en-US" dirty="0"/>
              <a:t>(CLI command) is used for basic react setup. This saved a lot of time on setup and complex configurations.</a:t>
            </a:r>
          </a:p>
          <a:p>
            <a:r>
              <a:rPr lang="en-US" dirty="0"/>
              <a:t>“if (</a:t>
            </a:r>
            <a:r>
              <a:rPr lang="en-US" dirty="0" err="1"/>
              <a:t>env.raw.FAST_REFRESH</a:t>
            </a:r>
            <a:r>
              <a:rPr lang="en-US" dirty="0"/>
              <a:t> &amp;&amp; </a:t>
            </a:r>
            <a:r>
              <a:rPr lang="en-US" dirty="0" err="1"/>
              <a:t>semver.lt</a:t>
            </a:r>
            <a:r>
              <a:rPr lang="en-US" dirty="0"/>
              <a:t>(</a:t>
            </a:r>
            <a:r>
              <a:rPr lang="en-US" dirty="0" err="1"/>
              <a:t>react.version</a:t>
            </a:r>
            <a:r>
              <a:rPr lang="en-US" dirty="0"/>
              <a:t>, '16.10.0'))”</a:t>
            </a:r>
          </a:p>
          <a:p>
            <a:pPr marL="0" indent="0">
              <a:buNone/>
            </a:pPr>
            <a:r>
              <a:rPr lang="en-US" dirty="0"/>
              <a:t>   </a:t>
            </a:r>
            <a:r>
              <a:rPr lang="en-US" b="1" dirty="0"/>
              <a:t>Fast Refresh</a:t>
            </a:r>
            <a:r>
              <a:rPr lang="en-US" dirty="0"/>
              <a:t>: This react feature is used for     instant visibility of any edits made.</a:t>
            </a:r>
          </a:p>
        </p:txBody>
      </p:sp>
      <p:pic>
        <p:nvPicPr>
          <p:cNvPr id="4" name="Picture 3"/>
          <p:cNvPicPr>
            <a:picLocks noChangeAspect="1"/>
          </p:cNvPicPr>
          <p:nvPr/>
        </p:nvPicPr>
        <p:blipFill>
          <a:blip r:embed="rId2"/>
          <a:stretch>
            <a:fillRect/>
          </a:stretch>
        </p:blipFill>
        <p:spPr>
          <a:xfrm>
            <a:off x="7298259" y="2614232"/>
            <a:ext cx="4432281" cy="3337451"/>
          </a:xfrm>
          <a:prstGeom prst="rect">
            <a:avLst/>
          </a:prstGeom>
        </p:spPr>
      </p:pic>
    </p:spTree>
    <p:extLst>
      <p:ext uri="{BB962C8B-B14F-4D97-AF65-F5344CB8AC3E}">
        <p14:creationId xmlns:p14="http://schemas.microsoft.com/office/powerpoint/2010/main" val="423312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MongoDB</a:t>
            </a:r>
            <a:r>
              <a:rPr lang="en-US" b="1" dirty="0"/>
              <a:t> Atlas</a:t>
            </a:r>
          </a:p>
        </p:txBody>
      </p:sp>
      <p:sp>
        <p:nvSpPr>
          <p:cNvPr id="3" name="Content Placeholder 2"/>
          <p:cNvSpPr>
            <a:spLocks noGrp="1"/>
          </p:cNvSpPr>
          <p:nvPr>
            <p:ph idx="1"/>
          </p:nvPr>
        </p:nvSpPr>
        <p:spPr>
          <a:xfrm>
            <a:off x="838200" y="1825625"/>
            <a:ext cx="5298195" cy="4351338"/>
          </a:xfrm>
        </p:spPr>
        <p:txBody>
          <a:bodyPr>
            <a:normAutofit lnSpcReduction="10000"/>
          </a:bodyPr>
          <a:lstStyle/>
          <a:p>
            <a:r>
              <a:rPr lang="en-US" dirty="0" err="1"/>
              <a:t>MongoDB</a:t>
            </a:r>
            <a:r>
              <a:rPr lang="en-US" dirty="0"/>
              <a:t> provides </a:t>
            </a:r>
            <a:r>
              <a:rPr lang="en-US" b="1" dirty="0"/>
              <a:t>flexibility</a:t>
            </a:r>
            <a:r>
              <a:rPr lang="en-US" dirty="0"/>
              <a:t> in storing and retrieving </a:t>
            </a:r>
            <a:r>
              <a:rPr lang="en-US" b="1" dirty="0"/>
              <a:t>diverse</a:t>
            </a:r>
            <a:r>
              <a:rPr lang="en-US" dirty="0"/>
              <a:t> data related to songs, playlists, and user profiles.</a:t>
            </a:r>
          </a:p>
          <a:p>
            <a:r>
              <a:rPr lang="en-US" dirty="0"/>
              <a:t>Using </a:t>
            </a:r>
            <a:r>
              <a:rPr lang="en-US" dirty="0" err="1"/>
              <a:t>MongoDB</a:t>
            </a:r>
            <a:r>
              <a:rPr lang="en-US" dirty="0"/>
              <a:t> Atlas is useful when programmer wants to utilize </a:t>
            </a:r>
            <a:r>
              <a:rPr lang="en-US" b="1" dirty="0"/>
              <a:t>cloud services</a:t>
            </a:r>
            <a:r>
              <a:rPr lang="en-US" dirty="0"/>
              <a:t>.</a:t>
            </a:r>
          </a:p>
          <a:p>
            <a:r>
              <a:rPr lang="en-US" dirty="0"/>
              <a:t>Simplifies deploying the database on cloud.</a:t>
            </a:r>
          </a:p>
          <a:p>
            <a:r>
              <a:rPr lang="en-US" dirty="0"/>
              <a:t>Provides us with several integrated tools.</a:t>
            </a:r>
          </a:p>
        </p:txBody>
      </p:sp>
      <p:pic>
        <p:nvPicPr>
          <p:cNvPr id="4" name="Picture 3"/>
          <p:cNvPicPr>
            <a:picLocks noChangeAspect="1"/>
          </p:cNvPicPr>
          <p:nvPr/>
        </p:nvPicPr>
        <p:blipFill>
          <a:blip r:embed="rId2"/>
          <a:stretch>
            <a:fillRect/>
          </a:stretch>
        </p:blipFill>
        <p:spPr>
          <a:xfrm>
            <a:off x="5643488" y="3619642"/>
            <a:ext cx="6460304" cy="895350"/>
          </a:xfrm>
          <a:prstGeom prst="rect">
            <a:avLst/>
          </a:prstGeom>
        </p:spPr>
      </p:pic>
    </p:spTree>
    <p:extLst>
      <p:ext uri="{BB962C8B-B14F-4D97-AF65-F5344CB8AC3E}">
        <p14:creationId xmlns:p14="http://schemas.microsoft.com/office/powerpoint/2010/main" val="345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Features</a:t>
            </a:r>
          </a:p>
        </p:txBody>
      </p:sp>
      <p:sp>
        <p:nvSpPr>
          <p:cNvPr id="3" name="Content Placeholder 2"/>
          <p:cNvSpPr>
            <a:spLocks noGrp="1"/>
          </p:cNvSpPr>
          <p:nvPr>
            <p:ph idx="1"/>
          </p:nvPr>
        </p:nvSpPr>
        <p:spPr/>
        <p:txBody>
          <a:bodyPr>
            <a:normAutofit lnSpcReduction="10000"/>
          </a:bodyPr>
          <a:lstStyle/>
          <a:p>
            <a:pPr marL="0" indent="0">
              <a:buNone/>
            </a:pPr>
            <a:r>
              <a:rPr lang="en-US" b="1" dirty="0"/>
              <a:t>1.  USERS:</a:t>
            </a:r>
          </a:p>
          <a:p>
            <a:r>
              <a:rPr lang="en-US" dirty="0" err="1"/>
              <a:t>SignUp</a:t>
            </a:r>
            <a:r>
              <a:rPr lang="en-US" dirty="0"/>
              <a:t>( new user)</a:t>
            </a:r>
          </a:p>
          <a:p>
            <a:r>
              <a:rPr lang="en-US" dirty="0" err="1"/>
              <a:t>LogIn</a:t>
            </a:r>
            <a:r>
              <a:rPr lang="en-US" dirty="0"/>
              <a:t> ( existing user)</a:t>
            </a:r>
          </a:p>
          <a:p>
            <a:r>
              <a:rPr lang="en-US" dirty="0"/>
              <a:t>Log Out </a:t>
            </a:r>
          </a:p>
          <a:p>
            <a:pPr marL="0" indent="0">
              <a:buNone/>
            </a:pPr>
            <a:endParaRPr lang="en-US" dirty="0"/>
          </a:p>
          <a:p>
            <a:pPr marL="0" indent="0">
              <a:buNone/>
            </a:pPr>
            <a:r>
              <a:rPr lang="en-US" b="1" dirty="0"/>
              <a:t>2. SONGS:</a:t>
            </a:r>
          </a:p>
          <a:p>
            <a:r>
              <a:rPr lang="en-US" dirty="0"/>
              <a:t>Upload song  (user is an artist too)</a:t>
            </a:r>
          </a:p>
          <a:p>
            <a:r>
              <a:rPr lang="en-US" dirty="0"/>
              <a:t>Download songs</a:t>
            </a:r>
          </a:p>
          <a:p>
            <a:r>
              <a:rPr lang="en-US" dirty="0"/>
              <a:t>Shuffle songs from an artist library</a:t>
            </a:r>
          </a:p>
        </p:txBody>
      </p:sp>
      <p:pic>
        <p:nvPicPr>
          <p:cNvPr id="6" name="Picture 5">
            <a:extLst>
              <a:ext uri="{FF2B5EF4-FFF2-40B4-BE49-F238E27FC236}">
                <a16:creationId xmlns:a16="http://schemas.microsoft.com/office/drawing/2014/main" id="{A2D6F1CD-EAEF-37FD-139A-4BF5AF3957AC}"/>
              </a:ext>
            </a:extLst>
          </p:cNvPr>
          <p:cNvPicPr>
            <a:picLocks noChangeAspect="1"/>
          </p:cNvPicPr>
          <p:nvPr/>
        </p:nvPicPr>
        <p:blipFill>
          <a:blip r:embed="rId2"/>
          <a:stretch>
            <a:fillRect/>
          </a:stretch>
        </p:blipFill>
        <p:spPr>
          <a:xfrm>
            <a:off x="8313748" y="4389104"/>
            <a:ext cx="2847975" cy="828675"/>
          </a:xfrm>
          <a:prstGeom prst="rect">
            <a:avLst/>
          </a:prstGeom>
        </p:spPr>
      </p:pic>
    </p:spTree>
    <p:extLst>
      <p:ext uri="{BB962C8B-B14F-4D97-AF65-F5344CB8AC3E}">
        <p14:creationId xmlns:p14="http://schemas.microsoft.com/office/powerpoint/2010/main" val="1193673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Features</a:t>
            </a:r>
          </a:p>
        </p:txBody>
      </p:sp>
      <p:sp>
        <p:nvSpPr>
          <p:cNvPr id="3" name="Content Placeholder 2"/>
          <p:cNvSpPr>
            <a:spLocks noGrp="1"/>
          </p:cNvSpPr>
          <p:nvPr>
            <p:ph idx="1"/>
          </p:nvPr>
        </p:nvSpPr>
        <p:spPr>
          <a:xfrm>
            <a:off x="1030224" y="2167459"/>
            <a:ext cx="10515600" cy="5089792"/>
          </a:xfrm>
        </p:spPr>
        <p:txBody>
          <a:bodyPr>
            <a:normAutofit fontScale="55000" lnSpcReduction="20000"/>
          </a:bodyPr>
          <a:lstStyle/>
          <a:p>
            <a:r>
              <a:rPr lang="en-US" sz="4500" dirty="0"/>
              <a:t>Repeat song</a:t>
            </a:r>
          </a:p>
          <a:p>
            <a:r>
              <a:rPr lang="en-US" sz="4500" dirty="0"/>
              <a:t>Fast forward (increase speed by 0.25x)</a:t>
            </a:r>
          </a:p>
          <a:p>
            <a:r>
              <a:rPr lang="en-US" sz="4500" dirty="0"/>
              <a:t>Rewind (decrease speed by 0.25x)</a:t>
            </a:r>
          </a:p>
          <a:p>
            <a:r>
              <a:rPr lang="en-US" sz="4500" dirty="0"/>
              <a:t>Like songs</a:t>
            </a:r>
          </a:p>
          <a:p>
            <a:r>
              <a:rPr lang="en-US" sz="4500" dirty="0"/>
              <a:t>Pause and resume</a:t>
            </a:r>
          </a:p>
          <a:p>
            <a:r>
              <a:rPr lang="en-US" sz="4500" dirty="0"/>
              <a:t>Play next song </a:t>
            </a:r>
          </a:p>
          <a:p>
            <a:r>
              <a:rPr lang="en-US" sz="4500" dirty="0"/>
              <a:t>Play previous song</a:t>
            </a:r>
          </a:p>
          <a:p>
            <a:r>
              <a:rPr lang="en-US" sz="4500" dirty="0"/>
              <a:t>Volume increase and decrease</a:t>
            </a:r>
          </a:p>
          <a:p>
            <a:r>
              <a:rPr lang="en-US" sz="4500" dirty="0"/>
              <a:t>Progress bar (fixed)</a:t>
            </a:r>
          </a:p>
          <a:p>
            <a:endParaRPr lang="en-US" dirty="0"/>
          </a:p>
          <a:p>
            <a:endParaRPr lang="en-US" dirty="0"/>
          </a:p>
          <a:p>
            <a:endParaRPr lang="en-US" dirty="0"/>
          </a:p>
          <a:p>
            <a:endParaRPr lang="en-US" dirty="0"/>
          </a:p>
          <a:p>
            <a:r>
              <a:rPr lang="en-US" dirty="0"/>
              <a:t>.</a:t>
            </a:r>
          </a:p>
        </p:txBody>
      </p:sp>
      <p:pic>
        <p:nvPicPr>
          <p:cNvPr id="6" name="Picture 5"/>
          <p:cNvPicPr>
            <a:picLocks noChangeAspect="1"/>
          </p:cNvPicPr>
          <p:nvPr/>
        </p:nvPicPr>
        <p:blipFill>
          <a:blip r:embed="rId2"/>
          <a:stretch>
            <a:fillRect/>
          </a:stretch>
        </p:blipFill>
        <p:spPr>
          <a:xfrm>
            <a:off x="7315200" y="3375235"/>
            <a:ext cx="2019300" cy="1247775"/>
          </a:xfrm>
          <a:prstGeom prst="rect">
            <a:avLst/>
          </a:prstGeom>
        </p:spPr>
      </p:pic>
      <p:pic>
        <p:nvPicPr>
          <p:cNvPr id="4" name="Picture 3">
            <a:extLst>
              <a:ext uri="{FF2B5EF4-FFF2-40B4-BE49-F238E27FC236}">
                <a16:creationId xmlns:a16="http://schemas.microsoft.com/office/drawing/2014/main" id="{D93F5D39-5EA0-29B3-7764-78BD070E7B86}"/>
              </a:ext>
            </a:extLst>
          </p:cNvPr>
          <p:cNvPicPr>
            <a:picLocks noChangeAspect="1"/>
          </p:cNvPicPr>
          <p:nvPr/>
        </p:nvPicPr>
        <p:blipFill>
          <a:blip r:embed="rId3"/>
          <a:stretch>
            <a:fillRect/>
          </a:stretch>
        </p:blipFill>
        <p:spPr>
          <a:xfrm>
            <a:off x="7188134" y="1360004"/>
            <a:ext cx="2009775" cy="1885950"/>
          </a:xfrm>
          <a:prstGeom prst="rect">
            <a:avLst/>
          </a:prstGeom>
        </p:spPr>
      </p:pic>
    </p:spTree>
    <p:extLst>
      <p:ext uri="{BB962C8B-B14F-4D97-AF65-F5344CB8AC3E}">
        <p14:creationId xmlns:p14="http://schemas.microsoft.com/office/powerpoint/2010/main" val="12414625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TotalTime>1554</TotalTime>
  <Words>977</Words>
  <Application>Microsoft Office PowerPoint</Application>
  <PresentationFormat>Widescreen</PresentationFormat>
  <Paragraphs>173</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PowerPoint Presentation</vt:lpstr>
      <vt:lpstr>MERN Stack</vt:lpstr>
      <vt:lpstr>Packages Used</vt:lpstr>
      <vt:lpstr>Express.js</vt:lpstr>
      <vt:lpstr>JWT Authentication feature</vt:lpstr>
      <vt:lpstr>React.js</vt:lpstr>
      <vt:lpstr>MongoDB Atlas</vt:lpstr>
      <vt:lpstr>Features</vt:lpstr>
      <vt:lpstr>Features</vt:lpstr>
      <vt:lpstr>More Features</vt:lpstr>
      <vt:lpstr>MongoDB models</vt:lpstr>
      <vt:lpstr>MongoDB models</vt:lpstr>
      <vt:lpstr>API</vt:lpstr>
      <vt:lpstr>API</vt:lpstr>
      <vt:lpstr>Connecting Backend with Frontend</vt:lpstr>
      <vt:lpstr>Tailwind CSS  Login Page styling example</vt:lpstr>
      <vt:lpstr>Testing</vt:lpstr>
      <vt:lpstr>Testing</vt:lpstr>
      <vt:lpstr>Testing</vt:lpstr>
      <vt:lpstr>Testing</vt:lpstr>
      <vt:lpstr>Frontend</vt:lpstr>
      <vt:lpstr>Frontend</vt:lpstr>
      <vt:lpstr>Frontend</vt:lpstr>
      <vt:lpstr>Frontend</vt:lpstr>
      <vt:lpstr>Frontend</vt:lpstr>
      <vt:lpstr>Frontend</vt:lpstr>
      <vt:lpstr>Challenges</vt:lpstr>
      <vt:lpstr>Challenges</vt:lpstr>
      <vt:lpstr>Challenges</vt:lpstr>
      <vt:lpstr>Enhancing Features</vt:lpstr>
      <vt:lpstr>ThankYou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Greetings!</dc:title>
  <dc:creator>Dell</dc:creator>
  <cp:lastModifiedBy>Bisma Yaseen</cp:lastModifiedBy>
  <cp:revision>92</cp:revision>
  <dcterms:created xsi:type="dcterms:W3CDTF">2024-01-13T07:36:03Z</dcterms:created>
  <dcterms:modified xsi:type="dcterms:W3CDTF">2024-01-15T05:29:09Z</dcterms:modified>
</cp:coreProperties>
</file>